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1"/>
  </p:notesMasterIdLst>
  <p:sldIdLst>
    <p:sldId id="357" r:id="rId2"/>
    <p:sldId id="500" r:id="rId3"/>
    <p:sldId id="509" r:id="rId4"/>
    <p:sldId id="473" r:id="rId5"/>
    <p:sldId id="457" r:id="rId6"/>
    <p:sldId id="510" r:id="rId7"/>
    <p:sldId id="506" r:id="rId8"/>
    <p:sldId id="488" r:id="rId9"/>
    <p:sldId id="455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ce Rossum" initials="PR" lastIdx="10" clrIdx="0">
    <p:extLst>
      <p:ext uri="{19B8F6BF-5375-455C-9EA6-DF929625EA0E}">
        <p15:presenceInfo xmlns:p15="http://schemas.microsoft.com/office/powerpoint/2012/main" userId="Pierce Rossum" providerId="None"/>
      </p:ext>
    </p:extLst>
  </p:cmAuthor>
  <p:cmAuthor id="2" name="Michael Flatebo" initials="MF" lastIdx="1" clrIdx="1">
    <p:extLst>
      <p:ext uri="{19B8F6BF-5375-455C-9EA6-DF929625EA0E}">
        <p15:presenceInfo xmlns:p15="http://schemas.microsoft.com/office/powerpoint/2012/main" userId="Michael Flatebo" providerId="None"/>
      </p:ext>
    </p:extLst>
  </p:cmAuthor>
  <p:cmAuthor id="3" name="Mark Panny" initials="MP" lastIdx="2" clrIdx="2">
    <p:extLst>
      <p:ext uri="{19B8F6BF-5375-455C-9EA6-DF929625EA0E}">
        <p15:presenceInfo xmlns:p15="http://schemas.microsoft.com/office/powerpoint/2012/main" userId="S-1-5-21-3661417239-1931862686-1323978479-20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F2FF"/>
    <a:srgbClr val="8B8585"/>
    <a:srgbClr val="76D4EA"/>
    <a:srgbClr val="B1D7FB"/>
    <a:srgbClr val="4492D4"/>
    <a:srgbClr val="1968B2"/>
    <a:srgbClr val="A8E4F2"/>
    <a:srgbClr val="DCEFFE"/>
    <a:srgbClr val="C5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149" autoAdjust="0"/>
  </p:normalViewPr>
  <p:slideViewPr>
    <p:cSldViewPr showGuides="1">
      <p:cViewPr varScale="1">
        <p:scale>
          <a:sx n="75" d="100"/>
          <a:sy n="75" d="100"/>
        </p:scale>
        <p:origin x="258" y="90"/>
      </p:cViewPr>
      <p:guideLst>
        <p:guide orient="horz" pos="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Marina Existing Rate Collection</c:v>
                </c:pt>
                <c:pt idx="1">
                  <c:v>Marina Current Expenditures</c:v>
                </c:pt>
                <c:pt idx="2">
                  <c:v>Ord Existing Rate Collection</c:v>
                </c:pt>
                <c:pt idx="3">
                  <c:v>Ord Current Expenditures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0.67</c:v>
                </c:pt>
                <c:pt idx="2">
                  <c:v>0.3</c:v>
                </c:pt>
                <c:pt idx="3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Marina Existing Rate Collection</c:v>
                </c:pt>
                <c:pt idx="1">
                  <c:v>Marina Current Expenditures</c:v>
                </c:pt>
                <c:pt idx="2">
                  <c:v>Ord Existing Rate Collection</c:v>
                </c:pt>
                <c:pt idx="3">
                  <c:v>Ord Current Expenditures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</c:v>
                </c:pt>
                <c:pt idx="1">
                  <c:v>0.33</c:v>
                </c:pt>
                <c:pt idx="2">
                  <c:v>0.7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4505696"/>
        <c:axId val="694338808"/>
      </c:barChart>
      <c:catAx>
        <c:axId val="60450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38808"/>
        <c:crosses val="autoZero"/>
        <c:auto val="1"/>
        <c:lblAlgn val="ctr"/>
        <c:lblOffset val="100"/>
        <c:noMultiLvlLbl val="0"/>
      </c:catAx>
      <c:valAx>
        <c:axId val="694338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7B800-0DCF-4426-88DF-63BFB9F297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A708F-F836-49C8-95C2-535900C177C7}">
      <dgm:prSet custT="1"/>
      <dgm:spPr/>
      <dgm:t>
        <a:bodyPr/>
        <a:lstStyle/>
        <a:p>
          <a:r>
            <a:rPr lang="en-US" sz="4800" b="1" dirty="0" smtClean="0"/>
            <a:t>Rate Design Alternatives</a:t>
          </a:r>
          <a:endParaRPr lang="en-US" sz="4800" dirty="0"/>
        </a:p>
      </dgm:t>
    </dgm:pt>
    <dgm:pt modelId="{C6016879-1100-404F-B5DA-8AAD359E1136}" type="parTrans" cxnId="{E95E0A2C-0606-4E0A-A0A2-74D251F14612}">
      <dgm:prSet/>
      <dgm:spPr/>
      <dgm:t>
        <a:bodyPr/>
        <a:lstStyle/>
        <a:p>
          <a:endParaRPr lang="en-US" sz="1200"/>
        </a:p>
      </dgm:t>
    </dgm:pt>
    <dgm:pt modelId="{DFC4C311-E159-43A8-9A59-B2F3358E22A1}" type="sibTrans" cxnId="{E95E0A2C-0606-4E0A-A0A2-74D251F14612}">
      <dgm:prSet/>
      <dgm:spPr/>
      <dgm:t>
        <a:bodyPr/>
        <a:lstStyle/>
        <a:p>
          <a:endParaRPr lang="en-US" sz="1200"/>
        </a:p>
      </dgm:t>
    </dgm:pt>
    <dgm:pt modelId="{615FBBA3-6F74-40F6-AC05-4BCE6AEC54C6}">
      <dgm:prSet phldrT="[Text]" custT="1"/>
      <dgm:spPr/>
      <dgm:t>
        <a:bodyPr/>
        <a:lstStyle/>
        <a:p>
          <a:r>
            <a:rPr lang="en-US" sz="4800" b="1" smtClean="0"/>
            <a:t>Overhead Cost Allocation Plan</a:t>
          </a:r>
          <a:endParaRPr lang="en-US" sz="4800" dirty="0"/>
        </a:p>
      </dgm:t>
    </dgm:pt>
    <dgm:pt modelId="{BBE75E6A-C9CB-4816-9051-263D886E840F}" type="parTrans" cxnId="{E086C110-00EE-4B49-929F-2EFABDFCB597}">
      <dgm:prSet/>
      <dgm:spPr/>
      <dgm:t>
        <a:bodyPr/>
        <a:lstStyle/>
        <a:p>
          <a:endParaRPr lang="en-US" sz="1200"/>
        </a:p>
      </dgm:t>
    </dgm:pt>
    <dgm:pt modelId="{A2B2104B-4C0C-400E-A74F-AD0E2D912CDE}" type="sibTrans" cxnId="{E086C110-00EE-4B49-929F-2EFABDFCB597}">
      <dgm:prSet/>
      <dgm:spPr/>
      <dgm:t>
        <a:bodyPr/>
        <a:lstStyle/>
        <a:p>
          <a:endParaRPr lang="en-US" sz="1200"/>
        </a:p>
      </dgm:t>
    </dgm:pt>
    <dgm:pt modelId="{CACE0464-3E3D-42EC-8053-1523030B97D1}">
      <dgm:prSet custT="1"/>
      <dgm:spPr/>
      <dgm:t>
        <a:bodyPr/>
        <a:lstStyle/>
        <a:p>
          <a:r>
            <a:rPr lang="en-US" sz="4800" b="1" dirty="0" smtClean="0"/>
            <a:t>Revenue Requirements</a:t>
          </a:r>
          <a:endParaRPr lang="en-US" sz="4800" b="1" dirty="0"/>
        </a:p>
      </dgm:t>
    </dgm:pt>
    <dgm:pt modelId="{7ED26707-B20A-4BE7-98F8-B231C2AC8406}" type="parTrans" cxnId="{5C1C0171-48A1-4EC2-A09B-334864D8A690}">
      <dgm:prSet/>
      <dgm:spPr/>
      <dgm:t>
        <a:bodyPr/>
        <a:lstStyle/>
        <a:p>
          <a:endParaRPr lang="en-US" sz="1200"/>
        </a:p>
      </dgm:t>
    </dgm:pt>
    <dgm:pt modelId="{E6ACCEC2-F980-4946-B73A-30064A49A52A}" type="sibTrans" cxnId="{5C1C0171-48A1-4EC2-A09B-334864D8A690}">
      <dgm:prSet/>
      <dgm:spPr/>
      <dgm:t>
        <a:bodyPr/>
        <a:lstStyle/>
        <a:p>
          <a:endParaRPr lang="en-US" sz="1200"/>
        </a:p>
      </dgm:t>
    </dgm:pt>
    <dgm:pt modelId="{E18C0722-15DC-430D-B9C6-F94E8CB126AB}" type="pres">
      <dgm:prSet presAssocID="{8F77B800-0DCF-4426-88DF-63BFB9F29744}" presName="linear" presStyleCnt="0">
        <dgm:presLayoutVars>
          <dgm:animLvl val="lvl"/>
          <dgm:resizeHandles val="exact"/>
        </dgm:presLayoutVars>
      </dgm:prSet>
      <dgm:spPr/>
    </dgm:pt>
    <dgm:pt modelId="{57823276-26FD-46D9-B8CF-AA08851FF0A8}" type="pres">
      <dgm:prSet presAssocID="{CACE0464-3E3D-42EC-8053-1523030B97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9319F2-19A5-4AA2-817C-2F6824EA00AB}" type="pres">
      <dgm:prSet presAssocID="{E6ACCEC2-F980-4946-B73A-30064A49A52A}" presName="spacer" presStyleCnt="0"/>
      <dgm:spPr/>
    </dgm:pt>
    <dgm:pt modelId="{ECFDD978-505C-4ABA-94A5-99FD56F18B30}" type="pres">
      <dgm:prSet presAssocID="{8A6A708F-F836-49C8-95C2-535900C177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FC1738-1689-4A99-8D72-BD24B5449C9B}" type="pres">
      <dgm:prSet presAssocID="{DFC4C311-E159-43A8-9A59-B2F3358E22A1}" presName="spacer" presStyleCnt="0"/>
      <dgm:spPr/>
    </dgm:pt>
    <dgm:pt modelId="{48FEEE8C-7073-4111-8CA6-0A35D436B71A}" type="pres">
      <dgm:prSet presAssocID="{615FBBA3-6F74-40F6-AC05-4BCE6AEC54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86C110-00EE-4B49-929F-2EFABDFCB597}" srcId="{8F77B800-0DCF-4426-88DF-63BFB9F29744}" destId="{615FBBA3-6F74-40F6-AC05-4BCE6AEC54C6}" srcOrd="2" destOrd="0" parTransId="{BBE75E6A-C9CB-4816-9051-263D886E840F}" sibTransId="{A2B2104B-4C0C-400E-A74F-AD0E2D912CDE}"/>
    <dgm:cxn modelId="{D0D7B569-AB74-460C-860C-924EABFAB825}" type="presOf" srcId="{8A6A708F-F836-49C8-95C2-535900C177C7}" destId="{ECFDD978-505C-4ABA-94A5-99FD56F18B30}" srcOrd="0" destOrd="0" presId="urn:microsoft.com/office/officeart/2005/8/layout/vList2"/>
    <dgm:cxn modelId="{F63530B5-418C-4704-96A2-B945A5EEE4A0}" type="presOf" srcId="{CACE0464-3E3D-42EC-8053-1523030B97D1}" destId="{57823276-26FD-46D9-B8CF-AA08851FF0A8}" srcOrd="0" destOrd="0" presId="urn:microsoft.com/office/officeart/2005/8/layout/vList2"/>
    <dgm:cxn modelId="{97DBEF98-6706-4C59-82FD-A280C6020015}" type="presOf" srcId="{615FBBA3-6F74-40F6-AC05-4BCE6AEC54C6}" destId="{48FEEE8C-7073-4111-8CA6-0A35D436B71A}" srcOrd="0" destOrd="0" presId="urn:microsoft.com/office/officeart/2005/8/layout/vList2"/>
    <dgm:cxn modelId="{DB6657DC-BE11-4413-B104-98CF93420081}" type="presOf" srcId="{8F77B800-0DCF-4426-88DF-63BFB9F29744}" destId="{E18C0722-15DC-430D-B9C6-F94E8CB126AB}" srcOrd="0" destOrd="0" presId="urn:microsoft.com/office/officeart/2005/8/layout/vList2"/>
    <dgm:cxn modelId="{5C1C0171-48A1-4EC2-A09B-334864D8A690}" srcId="{8F77B800-0DCF-4426-88DF-63BFB9F29744}" destId="{CACE0464-3E3D-42EC-8053-1523030B97D1}" srcOrd="0" destOrd="0" parTransId="{7ED26707-B20A-4BE7-98F8-B231C2AC8406}" sibTransId="{E6ACCEC2-F980-4946-B73A-30064A49A52A}"/>
    <dgm:cxn modelId="{E95E0A2C-0606-4E0A-A0A2-74D251F14612}" srcId="{8F77B800-0DCF-4426-88DF-63BFB9F29744}" destId="{8A6A708F-F836-49C8-95C2-535900C177C7}" srcOrd="1" destOrd="0" parTransId="{C6016879-1100-404F-B5DA-8AAD359E1136}" sibTransId="{DFC4C311-E159-43A8-9A59-B2F3358E22A1}"/>
    <dgm:cxn modelId="{7D53FBEE-2ED9-4131-80FF-90E574353FD2}" type="presParOf" srcId="{E18C0722-15DC-430D-B9C6-F94E8CB126AB}" destId="{57823276-26FD-46D9-B8CF-AA08851FF0A8}" srcOrd="0" destOrd="0" presId="urn:microsoft.com/office/officeart/2005/8/layout/vList2"/>
    <dgm:cxn modelId="{07F91789-CE4F-4D4E-9961-8C28A943DEF5}" type="presParOf" srcId="{E18C0722-15DC-430D-B9C6-F94E8CB126AB}" destId="{989319F2-19A5-4AA2-817C-2F6824EA00AB}" srcOrd="1" destOrd="0" presId="urn:microsoft.com/office/officeart/2005/8/layout/vList2"/>
    <dgm:cxn modelId="{2BF7CBEB-AE06-474E-8000-14E095983286}" type="presParOf" srcId="{E18C0722-15DC-430D-B9C6-F94E8CB126AB}" destId="{ECFDD978-505C-4ABA-94A5-99FD56F18B30}" srcOrd="2" destOrd="0" presId="urn:microsoft.com/office/officeart/2005/8/layout/vList2"/>
    <dgm:cxn modelId="{C65B5AE8-9F92-4420-A055-5D4CE4D17BB1}" type="presParOf" srcId="{E18C0722-15DC-430D-B9C6-F94E8CB126AB}" destId="{56FC1738-1689-4A99-8D72-BD24B5449C9B}" srcOrd="3" destOrd="0" presId="urn:microsoft.com/office/officeart/2005/8/layout/vList2"/>
    <dgm:cxn modelId="{E98964FD-C46A-43A6-97EC-89DA25B5E50B}" type="presParOf" srcId="{E18C0722-15DC-430D-B9C6-F94E8CB126AB}" destId="{48FEEE8C-7073-4111-8CA6-0A35D436B7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8FCCC-0204-4ABE-9C9C-59387EF0F82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AF1D1-D4D4-4CC8-8078-20F174F1E98F}">
      <dgm:prSet/>
      <dgm:spPr/>
      <dgm:t>
        <a:bodyPr/>
        <a:lstStyle/>
        <a:p>
          <a:r>
            <a:rPr lang="en-US" dirty="0" smtClean="0"/>
            <a:t>Recycled Water Cost Recovery</a:t>
          </a:r>
          <a:endParaRPr lang="en-US" dirty="0" smtClean="0"/>
        </a:p>
      </dgm:t>
    </dgm:pt>
    <dgm:pt modelId="{A2BE54D1-4B7E-4A8E-9E8B-0DBB229D506E}" type="parTrans" cxnId="{626EB0A3-68AE-4A18-BC78-7724E713EF55}">
      <dgm:prSet/>
      <dgm:spPr/>
      <dgm:t>
        <a:bodyPr/>
        <a:lstStyle/>
        <a:p>
          <a:endParaRPr lang="en-US"/>
        </a:p>
      </dgm:t>
    </dgm:pt>
    <dgm:pt modelId="{60698D62-1842-4A8B-89B1-AFF7AACB60B5}" type="sibTrans" cxnId="{626EB0A3-68AE-4A18-BC78-7724E713EF55}">
      <dgm:prSet/>
      <dgm:spPr/>
      <dgm:t>
        <a:bodyPr/>
        <a:lstStyle/>
        <a:p>
          <a:endParaRPr lang="en-US"/>
        </a:p>
      </dgm:t>
    </dgm:pt>
    <dgm:pt modelId="{9B907496-5BFF-40D5-B4D1-1044FFB4F9DD}">
      <dgm:prSet/>
      <dgm:spPr/>
      <dgm:t>
        <a:bodyPr/>
        <a:lstStyle/>
        <a:p>
          <a:r>
            <a:rPr lang="en-US" dirty="0" smtClean="0"/>
            <a:t>Water Demands</a:t>
          </a:r>
          <a:endParaRPr lang="en-US" dirty="0" smtClean="0"/>
        </a:p>
      </dgm:t>
    </dgm:pt>
    <dgm:pt modelId="{91068849-0169-486D-AFBC-BF5B3303996D}" type="parTrans" cxnId="{98BAF687-72AD-4C3C-8360-389CC77CDFCC}">
      <dgm:prSet/>
      <dgm:spPr/>
      <dgm:t>
        <a:bodyPr/>
        <a:lstStyle/>
        <a:p>
          <a:endParaRPr lang="en-US"/>
        </a:p>
      </dgm:t>
    </dgm:pt>
    <dgm:pt modelId="{E4E543CF-0712-4453-B170-BBBD878E0AE6}" type="sibTrans" cxnId="{98BAF687-72AD-4C3C-8360-389CC77CDFCC}">
      <dgm:prSet/>
      <dgm:spPr/>
      <dgm:t>
        <a:bodyPr/>
        <a:lstStyle/>
        <a:p>
          <a:endParaRPr lang="en-US"/>
        </a:p>
      </dgm:t>
    </dgm:pt>
    <dgm:pt modelId="{8E08F154-681A-47A0-AE18-24674C6697AC}">
      <dgm:prSet/>
      <dgm:spPr/>
      <dgm:t>
        <a:bodyPr/>
        <a:lstStyle/>
        <a:p>
          <a:r>
            <a:rPr lang="en-US" dirty="0" smtClean="0"/>
            <a:t>Results of CAP</a:t>
          </a:r>
          <a:endParaRPr lang="en-US" dirty="0" smtClean="0"/>
        </a:p>
      </dgm:t>
    </dgm:pt>
    <dgm:pt modelId="{AFF92DA4-394C-468E-B315-C2564B72D0A9}" type="parTrans" cxnId="{2DFDC6BF-0E91-4666-AD09-65BB5BE6D6CB}">
      <dgm:prSet/>
      <dgm:spPr/>
      <dgm:t>
        <a:bodyPr/>
        <a:lstStyle/>
        <a:p>
          <a:endParaRPr lang="en-US"/>
        </a:p>
      </dgm:t>
    </dgm:pt>
    <dgm:pt modelId="{8200DE74-A6FC-4301-8169-5A17EAD060EB}" type="sibTrans" cxnId="{2DFDC6BF-0E91-4666-AD09-65BB5BE6D6CB}">
      <dgm:prSet/>
      <dgm:spPr/>
      <dgm:t>
        <a:bodyPr/>
        <a:lstStyle/>
        <a:p>
          <a:endParaRPr lang="en-US"/>
        </a:p>
      </dgm:t>
    </dgm:pt>
    <dgm:pt modelId="{2B7A1AD4-DAA8-482C-9EC5-0C089B8389BD}">
      <dgm:prSet/>
      <dgm:spPr/>
      <dgm:t>
        <a:bodyPr/>
        <a:lstStyle/>
        <a:p>
          <a:r>
            <a:rPr lang="en-US" dirty="0" smtClean="0"/>
            <a:t>Updated Master Plan</a:t>
          </a:r>
          <a:endParaRPr lang="en-US" dirty="0" smtClean="0"/>
        </a:p>
      </dgm:t>
    </dgm:pt>
    <dgm:pt modelId="{D7182E14-70AD-41B2-857C-3A417BFECC9C}" type="parTrans" cxnId="{9192FF8C-0B16-4F72-A00B-298B56162D6D}">
      <dgm:prSet/>
      <dgm:spPr/>
      <dgm:t>
        <a:bodyPr/>
        <a:lstStyle/>
        <a:p>
          <a:endParaRPr lang="en-US"/>
        </a:p>
      </dgm:t>
    </dgm:pt>
    <dgm:pt modelId="{85EAD215-2F8D-42AB-8AB6-B8262E5002D4}" type="sibTrans" cxnId="{9192FF8C-0B16-4F72-A00B-298B56162D6D}">
      <dgm:prSet/>
      <dgm:spPr/>
      <dgm:t>
        <a:bodyPr/>
        <a:lstStyle/>
        <a:p>
          <a:endParaRPr lang="en-US"/>
        </a:p>
      </dgm:t>
    </dgm:pt>
    <dgm:pt modelId="{F5F0991A-9060-4C31-986D-222CA47851E9}">
      <dgm:prSet/>
      <dgm:spPr/>
      <dgm:t>
        <a:bodyPr/>
        <a:lstStyle/>
        <a:p>
          <a:r>
            <a:rPr lang="en-US" dirty="0" smtClean="0"/>
            <a:t>…</a:t>
          </a:r>
          <a:endParaRPr lang="en-US" dirty="0" smtClean="0"/>
        </a:p>
      </dgm:t>
    </dgm:pt>
    <dgm:pt modelId="{B2039E53-A3FB-4549-B098-EDD91D0DB264}" type="parTrans" cxnId="{B0E6FE01-DE35-442B-B06E-67686190FC39}">
      <dgm:prSet/>
      <dgm:spPr/>
      <dgm:t>
        <a:bodyPr/>
        <a:lstStyle/>
        <a:p>
          <a:endParaRPr lang="en-US"/>
        </a:p>
      </dgm:t>
    </dgm:pt>
    <dgm:pt modelId="{7E557AAB-E33C-45A5-B6CB-35AD8072B4DA}" type="sibTrans" cxnId="{B0E6FE01-DE35-442B-B06E-67686190FC39}">
      <dgm:prSet/>
      <dgm:spPr/>
      <dgm:t>
        <a:bodyPr/>
        <a:lstStyle/>
        <a:p>
          <a:endParaRPr lang="en-US"/>
        </a:p>
      </dgm:t>
    </dgm:pt>
    <dgm:pt modelId="{6AB3F8DB-089D-4451-A8F7-7CFA1AA497A6}">
      <dgm:prSet/>
      <dgm:spPr/>
      <dgm:t>
        <a:bodyPr/>
        <a:lstStyle/>
        <a:p>
          <a:r>
            <a:rPr lang="en-US" dirty="0" smtClean="0"/>
            <a:t>Replenishment of Reserves</a:t>
          </a:r>
          <a:endParaRPr lang="en-US" dirty="0" smtClean="0"/>
        </a:p>
      </dgm:t>
    </dgm:pt>
    <dgm:pt modelId="{4DED0A53-F4A4-4EBD-857F-CFF1D51EFEF2}" type="parTrans" cxnId="{41CA2EE3-A55B-4083-ACA6-C88BAF87D4C6}">
      <dgm:prSet/>
      <dgm:spPr/>
      <dgm:t>
        <a:bodyPr/>
        <a:lstStyle/>
        <a:p>
          <a:endParaRPr lang="en-US"/>
        </a:p>
      </dgm:t>
    </dgm:pt>
    <dgm:pt modelId="{13870730-25BF-4959-BB66-91A279EAF14B}" type="sibTrans" cxnId="{41CA2EE3-A55B-4083-ACA6-C88BAF87D4C6}">
      <dgm:prSet/>
      <dgm:spPr/>
      <dgm:t>
        <a:bodyPr/>
        <a:lstStyle/>
        <a:p>
          <a:endParaRPr lang="en-US"/>
        </a:p>
      </dgm:t>
    </dgm:pt>
    <dgm:pt modelId="{6B868A8E-D1C3-4C30-9CCE-CD4A548F3A44}" type="pres">
      <dgm:prSet presAssocID="{52F8FCCC-0204-4ABE-9C9C-59387EF0F8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45B17-BC13-4B8A-A998-5A09EC2A8D54}" type="pres">
      <dgm:prSet presAssocID="{2B7A1AD4-DAA8-482C-9EC5-0C089B8389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60F13-13DE-42E3-A19E-96B2192BEFBB}" type="pres">
      <dgm:prSet presAssocID="{85EAD215-2F8D-42AB-8AB6-B8262E5002D4}" presName="sibTrans" presStyleCnt="0"/>
      <dgm:spPr/>
    </dgm:pt>
    <dgm:pt modelId="{BE0B0645-01F7-4279-8398-DFDD261A46A4}" type="pres">
      <dgm:prSet presAssocID="{F7AAF1D1-D4D4-4CC8-8078-20F174F1E9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41203-389F-4983-BCDD-398A19AD2575}" type="pres">
      <dgm:prSet presAssocID="{60698D62-1842-4A8B-89B1-AFF7AACB60B5}" presName="sibTrans" presStyleCnt="0"/>
      <dgm:spPr/>
    </dgm:pt>
    <dgm:pt modelId="{BA9505D8-2E42-494A-AF56-8703B19B33A3}" type="pres">
      <dgm:prSet presAssocID="{8E08F154-681A-47A0-AE18-24674C6697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18C29-7100-4C94-8E26-1DD91A541F13}" type="pres">
      <dgm:prSet presAssocID="{8200DE74-A6FC-4301-8169-5A17EAD060EB}" presName="sibTrans" presStyleCnt="0"/>
      <dgm:spPr/>
    </dgm:pt>
    <dgm:pt modelId="{53A72843-1C0E-4A00-AE25-8FCF91DF5572}" type="pres">
      <dgm:prSet presAssocID="{9B907496-5BFF-40D5-B4D1-1044FFB4F9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A215A-301F-47A0-842B-497AE0B06572}" type="pres">
      <dgm:prSet presAssocID="{E4E543CF-0712-4453-B170-BBBD878E0AE6}" presName="sibTrans" presStyleCnt="0"/>
      <dgm:spPr/>
    </dgm:pt>
    <dgm:pt modelId="{C94C7D03-5B93-4440-992E-E27CDD157CA7}" type="pres">
      <dgm:prSet presAssocID="{6AB3F8DB-089D-4451-A8F7-7CFA1AA497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68807-E891-4353-9009-5AEE21052710}" type="pres">
      <dgm:prSet presAssocID="{13870730-25BF-4959-BB66-91A279EAF14B}" presName="sibTrans" presStyleCnt="0"/>
      <dgm:spPr/>
    </dgm:pt>
    <dgm:pt modelId="{B2B6DE86-9EBB-4536-8057-6416E3B27EAC}" type="pres">
      <dgm:prSet presAssocID="{F5F0991A-9060-4C31-986D-222CA47851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04C1D-6E7F-4137-88FD-3C3EB862B388}" type="presOf" srcId="{2B7A1AD4-DAA8-482C-9EC5-0C089B8389BD}" destId="{F6445B17-BC13-4B8A-A998-5A09EC2A8D54}" srcOrd="0" destOrd="0" presId="urn:microsoft.com/office/officeart/2005/8/layout/default"/>
    <dgm:cxn modelId="{B0E6FE01-DE35-442B-B06E-67686190FC39}" srcId="{52F8FCCC-0204-4ABE-9C9C-59387EF0F828}" destId="{F5F0991A-9060-4C31-986D-222CA47851E9}" srcOrd="5" destOrd="0" parTransId="{B2039E53-A3FB-4549-B098-EDD91D0DB264}" sibTransId="{7E557AAB-E33C-45A5-B6CB-35AD8072B4DA}"/>
    <dgm:cxn modelId="{98BAF687-72AD-4C3C-8360-389CC77CDFCC}" srcId="{52F8FCCC-0204-4ABE-9C9C-59387EF0F828}" destId="{9B907496-5BFF-40D5-B4D1-1044FFB4F9DD}" srcOrd="3" destOrd="0" parTransId="{91068849-0169-486D-AFBC-BF5B3303996D}" sibTransId="{E4E543CF-0712-4453-B170-BBBD878E0AE6}"/>
    <dgm:cxn modelId="{E993A15E-8C8F-4135-A01A-F630ABF26877}" type="presOf" srcId="{F5F0991A-9060-4C31-986D-222CA47851E9}" destId="{B2B6DE86-9EBB-4536-8057-6416E3B27EAC}" srcOrd="0" destOrd="0" presId="urn:microsoft.com/office/officeart/2005/8/layout/default"/>
    <dgm:cxn modelId="{626EB0A3-68AE-4A18-BC78-7724E713EF55}" srcId="{52F8FCCC-0204-4ABE-9C9C-59387EF0F828}" destId="{F7AAF1D1-D4D4-4CC8-8078-20F174F1E98F}" srcOrd="1" destOrd="0" parTransId="{A2BE54D1-4B7E-4A8E-9E8B-0DBB229D506E}" sibTransId="{60698D62-1842-4A8B-89B1-AFF7AACB60B5}"/>
    <dgm:cxn modelId="{082F303A-E5A2-48AB-A887-559232BEE310}" type="presOf" srcId="{6AB3F8DB-089D-4451-A8F7-7CFA1AA497A6}" destId="{C94C7D03-5B93-4440-992E-E27CDD157CA7}" srcOrd="0" destOrd="0" presId="urn:microsoft.com/office/officeart/2005/8/layout/default"/>
    <dgm:cxn modelId="{DF123228-8E3F-4F05-B199-23E69AD9C0C6}" type="presOf" srcId="{52F8FCCC-0204-4ABE-9C9C-59387EF0F828}" destId="{6B868A8E-D1C3-4C30-9CCE-CD4A548F3A44}" srcOrd="0" destOrd="0" presId="urn:microsoft.com/office/officeart/2005/8/layout/default"/>
    <dgm:cxn modelId="{7783D2E5-C75C-4B45-848A-0F0F6A87543D}" type="presOf" srcId="{8E08F154-681A-47A0-AE18-24674C6697AC}" destId="{BA9505D8-2E42-494A-AF56-8703B19B33A3}" srcOrd="0" destOrd="0" presId="urn:microsoft.com/office/officeart/2005/8/layout/default"/>
    <dgm:cxn modelId="{9192FF8C-0B16-4F72-A00B-298B56162D6D}" srcId="{52F8FCCC-0204-4ABE-9C9C-59387EF0F828}" destId="{2B7A1AD4-DAA8-482C-9EC5-0C089B8389BD}" srcOrd="0" destOrd="0" parTransId="{D7182E14-70AD-41B2-857C-3A417BFECC9C}" sibTransId="{85EAD215-2F8D-42AB-8AB6-B8262E5002D4}"/>
    <dgm:cxn modelId="{CA45ADE1-7261-4548-B988-766DA8C956C5}" type="presOf" srcId="{F7AAF1D1-D4D4-4CC8-8078-20F174F1E98F}" destId="{BE0B0645-01F7-4279-8398-DFDD261A46A4}" srcOrd="0" destOrd="0" presId="urn:microsoft.com/office/officeart/2005/8/layout/default"/>
    <dgm:cxn modelId="{D0A103DE-CD01-4AD1-A222-6D27B3733520}" type="presOf" srcId="{9B907496-5BFF-40D5-B4D1-1044FFB4F9DD}" destId="{53A72843-1C0E-4A00-AE25-8FCF91DF5572}" srcOrd="0" destOrd="0" presId="urn:microsoft.com/office/officeart/2005/8/layout/default"/>
    <dgm:cxn modelId="{41CA2EE3-A55B-4083-ACA6-C88BAF87D4C6}" srcId="{52F8FCCC-0204-4ABE-9C9C-59387EF0F828}" destId="{6AB3F8DB-089D-4451-A8F7-7CFA1AA497A6}" srcOrd="4" destOrd="0" parTransId="{4DED0A53-F4A4-4EBD-857F-CFF1D51EFEF2}" sibTransId="{13870730-25BF-4959-BB66-91A279EAF14B}"/>
    <dgm:cxn modelId="{2DFDC6BF-0E91-4666-AD09-65BB5BE6D6CB}" srcId="{52F8FCCC-0204-4ABE-9C9C-59387EF0F828}" destId="{8E08F154-681A-47A0-AE18-24674C6697AC}" srcOrd="2" destOrd="0" parTransId="{AFF92DA4-394C-468E-B315-C2564B72D0A9}" sibTransId="{8200DE74-A6FC-4301-8169-5A17EAD060EB}"/>
    <dgm:cxn modelId="{EE15E27E-1238-4CC7-8465-2278A401D7A2}" type="presParOf" srcId="{6B868A8E-D1C3-4C30-9CCE-CD4A548F3A44}" destId="{F6445B17-BC13-4B8A-A998-5A09EC2A8D54}" srcOrd="0" destOrd="0" presId="urn:microsoft.com/office/officeart/2005/8/layout/default"/>
    <dgm:cxn modelId="{06517E13-AB96-4675-9446-23D759D8179E}" type="presParOf" srcId="{6B868A8E-D1C3-4C30-9CCE-CD4A548F3A44}" destId="{1E460F13-13DE-42E3-A19E-96B2192BEFBB}" srcOrd="1" destOrd="0" presId="urn:microsoft.com/office/officeart/2005/8/layout/default"/>
    <dgm:cxn modelId="{7B7F026C-78AE-44BE-BD3C-208AAA622B6D}" type="presParOf" srcId="{6B868A8E-D1C3-4C30-9CCE-CD4A548F3A44}" destId="{BE0B0645-01F7-4279-8398-DFDD261A46A4}" srcOrd="2" destOrd="0" presId="urn:microsoft.com/office/officeart/2005/8/layout/default"/>
    <dgm:cxn modelId="{DE4324DE-3338-4226-8C1E-090734075392}" type="presParOf" srcId="{6B868A8E-D1C3-4C30-9CCE-CD4A548F3A44}" destId="{C0141203-389F-4983-BCDD-398A19AD2575}" srcOrd="3" destOrd="0" presId="urn:microsoft.com/office/officeart/2005/8/layout/default"/>
    <dgm:cxn modelId="{B5CB9B6C-ABAF-44A3-A183-C6E649075488}" type="presParOf" srcId="{6B868A8E-D1C3-4C30-9CCE-CD4A548F3A44}" destId="{BA9505D8-2E42-494A-AF56-8703B19B33A3}" srcOrd="4" destOrd="0" presId="urn:microsoft.com/office/officeart/2005/8/layout/default"/>
    <dgm:cxn modelId="{89759816-538B-4D04-AA30-C3183A530605}" type="presParOf" srcId="{6B868A8E-D1C3-4C30-9CCE-CD4A548F3A44}" destId="{4F018C29-7100-4C94-8E26-1DD91A541F13}" srcOrd="5" destOrd="0" presId="urn:microsoft.com/office/officeart/2005/8/layout/default"/>
    <dgm:cxn modelId="{2FF159F4-DB97-440E-A08A-96EA0B166E31}" type="presParOf" srcId="{6B868A8E-D1C3-4C30-9CCE-CD4A548F3A44}" destId="{53A72843-1C0E-4A00-AE25-8FCF91DF5572}" srcOrd="6" destOrd="0" presId="urn:microsoft.com/office/officeart/2005/8/layout/default"/>
    <dgm:cxn modelId="{E490259B-9ED3-4887-89F5-71D1882D6441}" type="presParOf" srcId="{6B868A8E-D1C3-4C30-9CCE-CD4A548F3A44}" destId="{97DA215A-301F-47A0-842B-497AE0B06572}" srcOrd="7" destOrd="0" presId="urn:microsoft.com/office/officeart/2005/8/layout/default"/>
    <dgm:cxn modelId="{B0ACDDAC-B17F-4740-91AC-A4C1EE7D8E1B}" type="presParOf" srcId="{6B868A8E-D1C3-4C30-9CCE-CD4A548F3A44}" destId="{C94C7D03-5B93-4440-992E-E27CDD157CA7}" srcOrd="8" destOrd="0" presId="urn:microsoft.com/office/officeart/2005/8/layout/default"/>
    <dgm:cxn modelId="{D3DE608E-EAF4-4774-A470-D5C2B4DBBC3D}" type="presParOf" srcId="{6B868A8E-D1C3-4C30-9CCE-CD4A548F3A44}" destId="{2A368807-E891-4353-9009-5AEE21052710}" srcOrd="9" destOrd="0" presId="urn:microsoft.com/office/officeart/2005/8/layout/default"/>
    <dgm:cxn modelId="{D65F0942-980A-4E7F-B52B-C06A6A7967C3}" type="presParOf" srcId="{6B868A8E-D1C3-4C30-9CCE-CD4A548F3A44}" destId="{B2B6DE86-9EBB-4536-8057-6416E3B27E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37C9C-1166-447F-9C67-7C35B274F9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94DD9-5431-4F7D-85E6-F9D066651FB4}">
      <dgm:prSet phldrT="[Text]"/>
      <dgm:spPr/>
      <dgm:t>
        <a:bodyPr/>
        <a:lstStyle/>
        <a:p>
          <a:r>
            <a:rPr lang="en-US" dirty="0" smtClean="0"/>
            <a:t>Marina Water </a:t>
          </a:r>
          <a:br>
            <a:rPr lang="en-US" dirty="0" smtClean="0"/>
          </a:br>
          <a:r>
            <a:rPr lang="en-US" dirty="0" smtClean="0"/>
            <a:t>25% </a:t>
          </a:r>
          <a:endParaRPr lang="en-US" dirty="0"/>
        </a:p>
      </dgm:t>
    </dgm:pt>
    <dgm:pt modelId="{B3887F85-F35A-4875-AD5A-55243C8C5A98}" type="parTrans" cxnId="{B141695E-6803-4963-A5FD-B8B06BA8C1A5}">
      <dgm:prSet/>
      <dgm:spPr/>
      <dgm:t>
        <a:bodyPr/>
        <a:lstStyle/>
        <a:p>
          <a:endParaRPr lang="en-US"/>
        </a:p>
      </dgm:t>
    </dgm:pt>
    <dgm:pt modelId="{A7411F1E-6391-4928-B2E0-04F87A15F252}" type="sibTrans" cxnId="{B141695E-6803-4963-A5FD-B8B06BA8C1A5}">
      <dgm:prSet/>
      <dgm:spPr/>
      <dgm:t>
        <a:bodyPr/>
        <a:lstStyle/>
        <a:p>
          <a:endParaRPr lang="en-US"/>
        </a:p>
      </dgm:t>
    </dgm:pt>
    <dgm:pt modelId="{87629CC0-7AB7-490F-8F98-F85CC3FFD9B8}">
      <dgm:prSet/>
      <dgm:spPr/>
      <dgm:t>
        <a:bodyPr/>
        <a:lstStyle/>
        <a:p>
          <a:r>
            <a:rPr lang="en-US" dirty="0" smtClean="0"/>
            <a:t>Ord Water </a:t>
          </a:r>
          <a:br>
            <a:rPr lang="en-US" dirty="0" smtClean="0"/>
          </a:br>
          <a:r>
            <a:rPr lang="en-US" dirty="0" smtClean="0"/>
            <a:t>54% </a:t>
          </a:r>
          <a:endParaRPr lang="en-US" dirty="0" smtClean="0"/>
        </a:p>
      </dgm:t>
    </dgm:pt>
    <dgm:pt modelId="{6E69BA10-66C1-4525-BF8D-A631F82346C5}" type="parTrans" cxnId="{2924149E-AC23-45D2-8752-95599F4F6E6F}">
      <dgm:prSet/>
      <dgm:spPr/>
      <dgm:t>
        <a:bodyPr/>
        <a:lstStyle/>
        <a:p>
          <a:endParaRPr lang="en-US"/>
        </a:p>
      </dgm:t>
    </dgm:pt>
    <dgm:pt modelId="{56CBACDB-B383-4194-81E3-04043531F6F8}" type="sibTrans" cxnId="{2924149E-AC23-45D2-8752-95599F4F6E6F}">
      <dgm:prSet/>
      <dgm:spPr/>
      <dgm:t>
        <a:bodyPr/>
        <a:lstStyle/>
        <a:p>
          <a:endParaRPr lang="en-US"/>
        </a:p>
      </dgm:t>
    </dgm:pt>
    <dgm:pt modelId="{6B547D1E-C9B4-4D35-8AC9-672D40EC92DD}">
      <dgm:prSet/>
      <dgm:spPr/>
      <dgm:t>
        <a:bodyPr/>
        <a:lstStyle/>
        <a:p>
          <a:r>
            <a:rPr lang="en-US" dirty="0" smtClean="0"/>
            <a:t>Marina Sewer </a:t>
          </a:r>
          <a:br>
            <a:rPr lang="en-US" dirty="0" smtClean="0"/>
          </a:br>
          <a:r>
            <a:rPr lang="en-US" dirty="0" smtClean="0"/>
            <a:t>7% </a:t>
          </a:r>
          <a:endParaRPr lang="en-US" dirty="0" smtClean="0"/>
        </a:p>
      </dgm:t>
    </dgm:pt>
    <dgm:pt modelId="{D48DA0B0-D1E0-4D6B-9E5A-7375299D1E6D}" type="parTrans" cxnId="{22419323-6787-4BAB-A25E-AE4374AF87FF}">
      <dgm:prSet/>
      <dgm:spPr/>
      <dgm:t>
        <a:bodyPr/>
        <a:lstStyle/>
        <a:p>
          <a:endParaRPr lang="en-US"/>
        </a:p>
      </dgm:t>
    </dgm:pt>
    <dgm:pt modelId="{18B3CE4F-48FF-4817-B5F3-FA8864E2DEA3}" type="sibTrans" cxnId="{22419323-6787-4BAB-A25E-AE4374AF87FF}">
      <dgm:prSet/>
      <dgm:spPr/>
      <dgm:t>
        <a:bodyPr/>
        <a:lstStyle/>
        <a:p>
          <a:endParaRPr lang="en-US"/>
        </a:p>
      </dgm:t>
    </dgm:pt>
    <dgm:pt modelId="{86FA8533-7BDF-4446-A38C-C2F34A46F958}">
      <dgm:prSet/>
      <dgm:spPr/>
      <dgm:t>
        <a:bodyPr/>
        <a:lstStyle/>
        <a:p>
          <a:r>
            <a:rPr lang="en-US" dirty="0" smtClean="0"/>
            <a:t>Ord Sewer</a:t>
          </a:r>
          <a:br>
            <a:rPr lang="en-US" dirty="0" smtClean="0"/>
          </a:br>
          <a:r>
            <a:rPr lang="en-US" dirty="0" smtClean="0"/>
            <a:t> 14%</a:t>
          </a:r>
          <a:endParaRPr lang="en-US" b="1" dirty="0"/>
        </a:p>
      </dgm:t>
    </dgm:pt>
    <dgm:pt modelId="{14CD905D-7534-46B5-869C-A2BC5A45593D}" type="parTrans" cxnId="{E3FA8CDC-9F19-4C43-A0F7-CDE179E47747}">
      <dgm:prSet/>
      <dgm:spPr/>
      <dgm:t>
        <a:bodyPr/>
        <a:lstStyle/>
        <a:p>
          <a:endParaRPr lang="en-US"/>
        </a:p>
      </dgm:t>
    </dgm:pt>
    <dgm:pt modelId="{8C6A9BC2-E5E6-4E4C-A335-F0560B58B505}" type="sibTrans" cxnId="{E3FA8CDC-9F19-4C43-A0F7-CDE179E47747}">
      <dgm:prSet/>
      <dgm:spPr/>
      <dgm:t>
        <a:bodyPr/>
        <a:lstStyle/>
        <a:p>
          <a:endParaRPr lang="en-US"/>
        </a:p>
      </dgm:t>
    </dgm:pt>
    <dgm:pt modelId="{2450E70D-5612-4888-9FED-1D07887BA48F}" type="pres">
      <dgm:prSet presAssocID="{27B37C9C-1166-447F-9C67-7C35B274F9A5}" presName="diagram" presStyleCnt="0">
        <dgm:presLayoutVars>
          <dgm:dir/>
          <dgm:resizeHandles val="exact"/>
        </dgm:presLayoutVars>
      </dgm:prSet>
      <dgm:spPr/>
    </dgm:pt>
    <dgm:pt modelId="{5F91FDA2-C0CE-4746-B50F-1F182805F068}" type="pres">
      <dgm:prSet presAssocID="{AD794DD9-5431-4F7D-85E6-F9D066651F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BB1F5-7735-4ED9-A098-5C3AC142BEB1}" type="pres">
      <dgm:prSet presAssocID="{A7411F1E-6391-4928-B2E0-04F87A15F252}" presName="sibTrans" presStyleCnt="0"/>
      <dgm:spPr/>
    </dgm:pt>
    <dgm:pt modelId="{A0E9978B-57A5-4D88-84F9-713DB1C0D4BA}" type="pres">
      <dgm:prSet presAssocID="{87629CC0-7AB7-490F-8F98-F85CC3FFD9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F6D0A-7864-43EF-B053-075152E40D6B}" type="pres">
      <dgm:prSet presAssocID="{56CBACDB-B383-4194-81E3-04043531F6F8}" presName="sibTrans" presStyleCnt="0"/>
      <dgm:spPr/>
    </dgm:pt>
    <dgm:pt modelId="{E3F99D61-0D9A-4D0C-BCCA-1E265018EE7C}" type="pres">
      <dgm:prSet presAssocID="{6B547D1E-C9B4-4D35-8AC9-672D40EC92DD}" presName="node" presStyleLbl="node1" presStyleIdx="2" presStyleCnt="4">
        <dgm:presLayoutVars>
          <dgm:bulletEnabled val="1"/>
        </dgm:presLayoutVars>
      </dgm:prSet>
      <dgm:spPr/>
    </dgm:pt>
    <dgm:pt modelId="{4D1F5674-F9D7-4FB2-A82E-E13AB67B745B}" type="pres">
      <dgm:prSet presAssocID="{18B3CE4F-48FF-4817-B5F3-FA8864E2DEA3}" presName="sibTrans" presStyleCnt="0"/>
      <dgm:spPr/>
    </dgm:pt>
    <dgm:pt modelId="{3C9C3584-7B68-42F9-A169-3D5E8F147525}" type="pres">
      <dgm:prSet presAssocID="{86FA8533-7BDF-4446-A38C-C2F34A46F9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1695E-6803-4963-A5FD-B8B06BA8C1A5}" srcId="{27B37C9C-1166-447F-9C67-7C35B274F9A5}" destId="{AD794DD9-5431-4F7D-85E6-F9D066651FB4}" srcOrd="0" destOrd="0" parTransId="{B3887F85-F35A-4875-AD5A-55243C8C5A98}" sibTransId="{A7411F1E-6391-4928-B2E0-04F87A15F252}"/>
    <dgm:cxn modelId="{22419323-6787-4BAB-A25E-AE4374AF87FF}" srcId="{27B37C9C-1166-447F-9C67-7C35B274F9A5}" destId="{6B547D1E-C9B4-4D35-8AC9-672D40EC92DD}" srcOrd="2" destOrd="0" parTransId="{D48DA0B0-D1E0-4D6B-9E5A-7375299D1E6D}" sibTransId="{18B3CE4F-48FF-4817-B5F3-FA8864E2DEA3}"/>
    <dgm:cxn modelId="{E3FA8CDC-9F19-4C43-A0F7-CDE179E47747}" srcId="{27B37C9C-1166-447F-9C67-7C35B274F9A5}" destId="{86FA8533-7BDF-4446-A38C-C2F34A46F958}" srcOrd="3" destOrd="0" parTransId="{14CD905D-7534-46B5-869C-A2BC5A45593D}" sibTransId="{8C6A9BC2-E5E6-4E4C-A335-F0560B58B505}"/>
    <dgm:cxn modelId="{175368A8-E5D6-4A87-8805-7BC359B86E4B}" type="presOf" srcId="{27B37C9C-1166-447F-9C67-7C35B274F9A5}" destId="{2450E70D-5612-4888-9FED-1D07887BA48F}" srcOrd="0" destOrd="0" presId="urn:microsoft.com/office/officeart/2005/8/layout/default"/>
    <dgm:cxn modelId="{A2730458-1F49-410A-ACAC-19282AC582B6}" type="presOf" srcId="{6B547D1E-C9B4-4D35-8AC9-672D40EC92DD}" destId="{E3F99D61-0D9A-4D0C-BCCA-1E265018EE7C}" srcOrd="0" destOrd="0" presId="urn:microsoft.com/office/officeart/2005/8/layout/default"/>
    <dgm:cxn modelId="{B0E6AFEC-29C3-4F44-A60F-A41AFE79F54B}" type="presOf" srcId="{AD794DD9-5431-4F7D-85E6-F9D066651FB4}" destId="{5F91FDA2-C0CE-4746-B50F-1F182805F068}" srcOrd="0" destOrd="0" presId="urn:microsoft.com/office/officeart/2005/8/layout/default"/>
    <dgm:cxn modelId="{2924149E-AC23-45D2-8752-95599F4F6E6F}" srcId="{27B37C9C-1166-447F-9C67-7C35B274F9A5}" destId="{87629CC0-7AB7-490F-8F98-F85CC3FFD9B8}" srcOrd="1" destOrd="0" parTransId="{6E69BA10-66C1-4525-BF8D-A631F82346C5}" sibTransId="{56CBACDB-B383-4194-81E3-04043531F6F8}"/>
    <dgm:cxn modelId="{EA98D260-8205-43B9-A94E-10D6D9EF3BA3}" type="presOf" srcId="{87629CC0-7AB7-490F-8F98-F85CC3FFD9B8}" destId="{A0E9978B-57A5-4D88-84F9-713DB1C0D4BA}" srcOrd="0" destOrd="0" presId="urn:microsoft.com/office/officeart/2005/8/layout/default"/>
    <dgm:cxn modelId="{2FECADF7-2622-47DD-8D86-61415DE5CCCF}" type="presOf" srcId="{86FA8533-7BDF-4446-A38C-C2F34A46F958}" destId="{3C9C3584-7B68-42F9-A169-3D5E8F147525}" srcOrd="0" destOrd="0" presId="urn:microsoft.com/office/officeart/2005/8/layout/default"/>
    <dgm:cxn modelId="{963D3EDA-AE17-4783-908D-7DD38D152162}" type="presParOf" srcId="{2450E70D-5612-4888-9FED-1D07887BA48F}" destId="{5F91FDA2-C0CE-4746-B50F-1F182805F068}" srcOrd="0" destOrd="0" presId="urn:microsoft.com/office/officeart/2005/8/layout/default"/>
    <dgm:cxn modelId="{243652CE-7C46-4A9B-B213-8C2E05B790CC}" type="presParOf" srcId="{2450E70D-5612-4888-9FED-1D07887BA48F}" destId="{117BB1F5-7735-4ED9-A098-5C3AC142BEB1}" srcOrd="1" destOrd="0" presId="urn:microsoft.com/office/officeart/2005/8/layout/default"/>
    <dgm:cxn modelId="{CE2BA7E3-056B-4566-ADAE-EF6DD6ECA481}" type="presParOf" srcId="{2450E70D-5612-4888-9FED-1D07887BA48F}" destId="{A0E9978B-57A5-4D88-84F9-713DB1C0D4BA}" srcOrd="2" destOrd="0" presId="urn:microsoft.com/office/officeart/2005/8/layout/default"/>
    <dgm:cxn modelId="{5CB3C41D-2A4B-46FD-9F5A-213F319FB43B}" type="presParOf" srcId="{2450E70D-5612-4888-9FED-1D07887BA48F}" destId="{0C2F6D0A-7864-43EF-B053-075152E40D6B}" srcOrd="3" destOrd="0" presId="urn:microsoft.com/office/officeart/2005/8/layout/default"/>
    <dgm:cxn modelId="{17CF1AE5-D97B-452B-804B-DBAA98ABCA90}" type="presParOf" srcId="{2450E70D-5612-4888-9FED-1D07887BA48F}" destId="{E3F99D61-0D9A-4D0C-BCCA-1E265018EE7C}" srcOrd="4" destOrd="0" presId="urn:microsoft.com/office/officeart/2005/8/layout/default"/>
    <dgm:cxn modelId="{EC7EB490-D694-4616-9F14-43980F2020A1}" type="presParOf" srcId="{2450E70D-5612-4888-9FED-1D07887BA48F}" destId="{4D1F5674-F9D7-4FB2-A82E-E13AB67B745B}" srcOrd="5" destOrd="0" presId="urn:microsoft.com/office/officeart/2005/8/layout/default"/>
    <dgm:cxn modelId="{9AE887FC-A1A5-4E3E-BCDF-E2FD44E37802}" type="presParOf" srcId="{2450E70D-5612-4888-9FED-1D07887BA48F}" destId="{3C9C3584-7B68-42F9-A169-3D5E8F1475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E9500-01A3-4FCF-9F72-FEC6E94EAD10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3632B-D0A6-4372-A184-72C3F53F8046}">
      <dgm:prSet phldrT="[Text]"/>
      <dgm:spPr/>
      <dgm:t>
        <a:bodyPr/>
        <a:lstStyle/>
        <a:p>
          <a:r>
            <a:rPr lang="en-US" dirty="0" smtClean="0"/>
            <a:t>Support Functions</a:t>
          </a:r>
          <a:endParaRPr lang="en-US" dirty="0"/>
        </a:p>
      </dgm:t>
    </dgm:pt>
    <dgm:pt modelId="{A32F5587-29B3-4840-87C7-32D2FF6FC14D}" type="parTrans" cxnId="{D99108AD-D999-42EE-8C2C-668433EE7DB8}">
      <dgm:prSet/>
      <dgm:spPr/>
      <dgm:t>
        <a:bodyPr/>
        <a:lstStyle/>
        <a:p>
          <a:endParaRPr lang="en-US"/>
        </a:p>
      </dgm:t>
    </dgm:pt>
    <dgm:pt modelId="{C3F3B594-68C6-40EA-A324-C394129051E0}" type="sibTrans" cxnId="{D99108AD-D999-42EE-8C2C-668433EE7DB8}">
      <dgm:prSet/>
      <dgm:spPr/>
      <dgm:t>
        <a:bodyPr/>
        <a:lstStyle/>
        <a:p>
          <a:endParaRPr lang="en-US"/>
        </a:p>
      </dgm:t>
    </dgm:pt>
    <dgm:pt modelId="{6D2A96EC-00EF-490D-8FD1-97BEC5F50B76}">
      <dgm:prSet phldrT="[Text]"/>
      <dgm:spPr/>
      <dgm:t>
        <a:bodyPr/>
        <a:lstStyle/>
        <a:p>
          <a:endParaRPr lang="en-US"/>
        </a:p>
      </dgm:t>
    </dgm:pt>
    <dgm:pt modelId="{F775D733-CAFE-4A24-A2BD-B4F3F23833EF}" type="parTrans" cxnId="{0003521C-6103-44D5-858D-BC78666DEA93}">
      <dgm:prSet/>
      <dgm:spPr/>
      <dgm:t>
        <a:bodyPr/>
        <a:lstStyle/>
        <a:p>
          <a:endParaRPr lang="en-US"/>
        </a:p>
      </dgm:t>
    </dgm:pt>
    <dgm:pt modelId="{DD0B005E-5FFA-434B-BC3E-65EB03CA07E8}" type="sibTrans" cxnId="{0003521C-6103-44D5-858D-BC78666DEA93}">
      <dgm:prSet/>
      <dgm:spPr/>
      <dgm:t>
        <a:bodyPr/>
        <a:lstStyle/>
        <a:p>
          <a:endParaRPr lang="en-US"/>
        </a:p>
      </dgm:t>
    </dgm:pt>
    <dgm:pt modelId="{2BEEC7CA-B2B4-4B3B-B4CB-67C112A82067}">
      <dgm:prSet phldrT="[Text]"/>
      <dgm:spPr/>
      <dgm:t>
        <a:bodyPr/>
        <a:lstStyle/>
        <a:p>
          <a:endParaRPr lang="en-US"/>
        </a:p>
      </dgm:t>
    </dgm:pt>
    <dgm:pt modelId="{A2AA1BB0-7325-4BEC-BCFE-727F397219D8}" type="parTrans" cxnId="{82318E06-ADCE-4E60-B889-0C31EFEC870A}">
      <dgm:prSet/>
      <dgm:spPr/>
      <dgm:t>
        <a:bodyPr/>
        <a:lstStyle/>
        <a:p>
          <a:endParaRPr lang="en-US"/>
        </a:p>
      </dgm:t>
    </dgm:pt>
    <dgm:pt modelId="{4969A5A1-9151-420B-BE17-1431BAC0824F}" type="sibTrans" cxnId="{82318E06-ADCE-4E60-B889-0C31EFEC870A}">
      <dgm:prSet/>
      <dgm:spPr/>
      <dgm:t>
        <a:bodyPr/>
        <a:lstStyle/>
        <a:p>
          <a:endParaRPr lang="en-US"/>
        </a:p>
      </dgm:t>
    </dgm:pt>
    <dgm:pt modelId="{7D866D25-0817-4C8C-80F4-26D0D9CDAD98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F1D056CC-1538-4128-AF72-63815842FB67}" type="parTrans" cxnId="{C97325C5-3634-4A50-8B6B-157DC5228396}">
      <dgm:prSet/>
      <dgm:spPr/>
      <dgm:t>
        <a:bodyPr/>
        <a:lstStyle/>
        <a:p>
          <a:endParaRPr lang="en-US"/>
        </a:p>
      </dgm:t>
    </dgm:pt>
    <dgm:pt modelId="{7A3C39F5-FD7C-4D5E-B9DF-C1B20AB107B4}" type="sibTrans" cxnId="{C97325C5-3634-4A50-8B6B-157DC5228396}">
      <dgm:prSet/>
      <dgm:spPr/>
      <dgm:t>
        <a:bodyPr/>
        <a:lstStyle/>
        <a:p>
          <a:endParaRPr lang="en-US"/>
        </a:p>
      </dgm:t>
    </dgm:pt>
    <dgm:pt modelId="{5039B3EF-A33E-4EAF-B9CE-63B62D33BCA3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66F51FB3-AB62-4302-813A-D5D82F0C9AB1}" type="parTrans" cxnId="{76FE39E4-B17B-4032-8267-9ED5768498CF}">
      <dgm:prSet/>
      <dgm:spPr/>
      <dgm:t>
        <a:bodyPr/>
        <a:lstStyle/>
        <a:p>
          <a:endParaRPr lang="en-US"/>
        </a:p>
      </dgm:t>
    </dgm:pt>
    <dgm:pt modelId="{32A2EB3B-A4D5-4C9E-AADD-EFE6F5B1636C}" type="sibTrans" cxnId="{76FE39E4-B17B-4032-8267-9ED5768498CF}">
      <dgm:prSet/>
      <dgm:spPr/>
      <dgm:t>
        <a:bodyPr/>
        <a:lstStyle/>
        <a:p>
          <a:endParaRPr lang="en-US"/>
        </a:p>
      </dgm:t>
    </dgm:pt>
    <dgm:pt modelId="{09A5B014-4A95-4BD4-B36E-B503E62F9938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F5363828-ED1A-4AAE-84CF-189FD839DB2E}" type="parTrans" cxnId="{C7B38831-9849-48AD-BEB1-134EB70A404D}">
      <dgm:prSet/>
      <dgm:spPr/>
      <dgm:t>
        <a:bodyPr/>
        <a:lstStyle/>
        <a:p>
          <a:endParaRPr lang="en-US"/>
        </a:p>
      </dgm:t>
    </dgm:pt>
    <dgm:pt modelId="{5B974C46-C896-48B9-8AEB-558D9F5FAE89}" type="sibTrans" cxnId="{C7B38831-9849-48AD-BEB1-134EB70A404D}">
      <dgm:prSet/>
      <dgm:spPr/>
      <dgm:t>
        <a:bodyPr/>
        <a:lstStyle/>
        <a:p>
          <a:endParaRPr lang="en-US"/>
        </a:p>
      </dgm:t>
    </dgm:pt>
    <dgm:pt modelId="{AC348660-54DC-4A8D-BDC8-E450CD1FDE5F}">
      <dgm:prSet phldrT="[Text]"/>
      <dgm:spPr/>
      <dgm:t>
        <a:bodyPr/>
        <a:lstStyle/>
        <a:p>
          <a:r>
            <a:rPr lang="en-US" dirty="0" smtClean="0"/>
            <a:t>Board</a:t>
          </a:r>
          <a:endParaRPr lang="en-US" dirty="0"/>
        </a:p>
      </dgm:t>
    </dgm:pt>
    <dgm:pt modelId="{44489443-3685-42B1-A728-9FC424767E3E}" type="parTrans" cxnId="{CD09B661-14BF-45F1-A831-079ECA6B1EB2}">
      <dgm:prSet/>
      <dgm:spPr/>
      <dgm:t>
        <a:bodyPr/>
        <a:lstStyle/>
        <a:p>
          <a:endParaRPr lang="en-US"/>
        </a:p>
      </dgm:t>
    </dgm:pt>
    <dgm:pt modelId="{B5FCF3EF-B000-4ACB-B826-29ED35782898}" type="sibTrans" cxnId="{CD09B661-14BF-45F1-A831-079ECA6B1EB2}">
      <dgm:prSet/>
      <dgm:spPr/>
      <dgm:t>
        <a:bodyPr/>
        <a:lstStyle/>
        <a:p>
          <a:endParaRPr lang="en-US"/>
        </a:p>
      </dgm:t>
    </dgm:pt>
    <dgm:pt modelId="{96A1A5AD-606E-4B81-B074-09FA3BBBE513}">
      <dgm:prSet phldrT="[Text]"/>
      <dgm:spPr/>
      <dgm:t>
        <a:bodyPr/>
        <a:lstStyle/>
        <a:p>
          <a:endParaRPr lang="en-US"/>
        </a:p>
      </dgm:t>
    </dgm:pt>
    <dgm:pt modelId="{29DF1079-A40E-42E1-BB4F-5E3BD0FFA542}" type="parTrans" cxnId="{4575E131-699C-4F0D-AC6C-3C220E1123BD}">
      <dgm:prSet/>
      <dgm:spPr/>
      <dgm:t>
        <a:bodyPr/>
        <a:lstStyle/>
        <a:p>
          <a:endParaRPr lang="en-US"/>
        </a:p>
      </dgm:t>
    </dgm:pt>
    <dgm:pt modelId="{C207571A-3EAF-426C-8C41-C0C722BD7178}" type="sibTrans" cxnId="{4575E131-699C-4F0D-AC6C-3C220E1123BD}">
      <dgm:prSet/>
      <dgm:spPr/>
      <dgm:t>
        <a:bodyPr/>
        <a:lstStyle/>
        <a:p>
          <a:endParaRPr lang="en-US"/>
        </a:p>
      </dgm:t>
    </dgm:pt>
    <dgm:pt modelId="{170883D5-1963-4881-B08C-362FF3242FE9}">
      <dgm:prSet phldrT="[Text]"/>
      <dgm:spPr/>
      <dgm:t>
        <a:bodyPr/>
        <a:lstStyle/>
        <a:p>
          <a:endParaRPr lang="en-US"/>
        </a:p>
      </dgm:t>
    </dgm:pt>
    <dgm:pt modelId="{73F11D0C-C101-4F50-86D2-EA74DDDF8B73}" type="parTrans" cxnId="{88C96F72-62BC-4ADA-91C7-EDD9652144A7}">
      <dgm:prSet/>
      <dgm:spPr/>
      <dgm:t>
        <a:bodyPr/>
        <a:lstStyle/>
        <a:p>
          <a:endParaRPr lang="en-US"/>
        </a:p>
      </dgm:t>
    </dgm:pt>
    <dgm:pt modelId="{1D2984B6-4EA7-4BFD-B678-C9053C6378A8}" type="sibTrans" cxnId="{88C96F72-62BC-4ADA-91C7-EDD9652144A7}">
      <dgm:prSet/>
      <dgm:spPr/>
      <dgm:t>
        <a:bodyPr/>
        <a:lstStyle/>
        <a:p>
          <a:endParaRPr lang="en-US"/>
        </a:p>
      </dgm:t>
    </dgm:pt>
    <dgm:pt modelId="{D4F52668-634A-4509-B090-B1517C9E27B0}">
      <dgm:prSet phldrT="[Text]"/>
      <dgm:spPr/>
      <dgm:t>
        <a:bodyPr/>
        <a:lstStyle/>
        <a:p>
          <a:endParaRPr lang="en-US"/>
        </a:p>
      </dgm:t>
    </dgm:pt>
    <dgm:pt modelId="{A1AB61B7-5FB9-4894-9B8D-FE19B9C13323}" type="parTrans" cxnId="{00BC14DB-D6A6-4EE4-9FD5-AA32C1607C7F}">
      <dgm:prSet/>
      <dgm:spPr/>
      <dgm:t>
        <a:bodyPr/>
        <a:lstStyle/>
        <a:p>
          <a:endParaRPr lang="en-US"/>
        </a:p>
      </dgm:t>
    </dgm:pt>
    <dgm:pt modelId="{2D00DD22-EDDC-405D-9F9B-BF105DCE7CC2}" type="sibTrans" cxnId="{00BC14DB-D6A6-4EE4-9FD5-AA32C1607C7F}">
      <dgm:prSet/>
      <dgm:spPr/>
      <dgm:t>
        <a:bodyPr/>
        <a:lstStyle/>
        <a:p>
          <a:endParaRPr lang="en-US"/>
        </a:p>
      </dgm:t>
    </dgm:pt>
    <dgm:pt modelId="{5A1132DB-7DA0-4664-9884-F1BBD401E719}" type="pres">
      <dgm:prSet presAssocID="{FF8E9500-01A3-4FCF-9F72-FEC6E94EAD1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D0C8223-CA77-4C10-9E32-073B5664E187}" type="pres">
      <dgm:prSet presAssocID="{F323632B-D0A6-4372-A184-72C3F53F8046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E8DA8D9-3BDC-4F3B-8BD7-5BE928DE5F36}" type="pres">
      <dgm:prSet presAssocID="{7D866D25-0817-4C8C-80F4-26D0D9CDAD98}" presName="Accent" presStyleLbl="node1" presStyleIdx="1" presStyleCnt="2"/>
      <dgm:spPr/>
    </dgm:pt>
    <dgm:pt modelId="{FFE3C479-350B-441F-B675-3AF371DF3104}" type="pres">
      <dgm:prSet presAssocID="{7D866D25-0817-4C8C-80F4-26D0D9CDAD98}" presName="Image1" presStyleLbl="fgImgPlace1" presStyleIdx="0" presStyleCnt="4"/>
      <dgm:spPr/>
    </dgm:pt>
    <dgm:pt modelId="{BA1470D0-6259-4052-B2E8-DF9621365CC7}" type="pres">
      <dgm:prSet presAssocID="{7D866D25-0817-4C8C-80F4-26D0D9CDAD98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286B7-999F-4DA1-B903-5F95E7EF61C8}" type="pres">
      <dgm:prSet presAssocID="{5039B3EF-A33E-4EAF-B9CE-63B62D33BCA3}" presName="Image2" presStyleCnt="0"/>
      <dgm:spPr/>
    </dgm:pt>
    <dgm:pt modelId="{A49CC8AE-E9E1-4C81-9AFC-07153E705241}" type="pres">
      <dgm:prSet presAssocID="{5039B3EF-A33E-4EAF-B9CE-63B62D33BCA3}" presName="Image" presStyleLbl="fgImgPlace1" presStyleIdx="1" presStyleCnt="4"/>
      <dgm:spPr/>
    </dgm:pt>
    <dgm:pt modelId="{2EA0A4EA-3B38-4B66-BD72-F47D5CCE954C}" type="pres">
      <dgm:prSet presAssocID="{5039B3EF-A33E-4EAF-B9CE-63B62D33BCA3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EDF39-F77E-4569-A7C5-29D70B48293E}" type="pres">
      <dgm:prSet presAssocID="{09A5B014-4A95-4BD4-B36E-B503E62F9938}" presName="Image3" presStyleCnt="0"/>
      <dgm:spPr/>
    </dgm:pt>
    <dgm:pt modelId="{A710C858-ABE7-4401-BE6F-3B50F009BB81}" type="pres">
      <dgm:prSet presAssocID="{09A5B014-4A95-4BD4-B36E-B503E62F9938}" presName="Image" presStyleLbl="fgImgPlace1" presStyleIdx="2" presStyleCnt="4"/>
      <dgm:spPr/>
    </dgm:pt>
    <dgm:pt modelId="{ED472DC0-ED87-420F-AD67-ED84CE55A0FA}" type="pres">
      <dgm:prSet presAssocID="{09A5B014-4A95-4BD4-B36E-B503E62F9938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F4BB4-F9B0-4375-BD68-3DD82A124BE5}" type="pres">
      <dgm:prSet presAssocID="{AC348660-54DC-4A8D-BDC8-E450CD1FDE5F}" presName="Image4" presStyleCnt="0"/>
      <dgm:spPr/>
    </dgm:pt>
    <dgm:pt modelId="{92C5B45A-7115-4FCD-A77C-68A3ADEAD019}" type="pres">
      <dgm:prSet presAssocID="{AC348660-54DC-4A8D-BDC8-E450CD1FDE5F}" presName="Image" presStyleLbl="fgImgPlace1" presStyleIdx="3" presStyleCnt="4"/>
      <dgm:spPr/>
    </dgm:pt>
    <dgm:pt modelId="{5A80B4B3-ED9F-4654-A326-D68BA972BCA4}" type="pres">
      <dgm:prSet presAssocID="{AC348660-54DC-4A8D-BDC8-E450CD1FDE5F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C14DB-D6A6-4EE4-9FD5-AA32C1607C7F}" srcId="{6D2A96EC-00EF-490D-8FD1-97BEC5F50B76}" destId="{D4F52668-634A-4509-B090-B1517C9E27B0}" srcOrd="2" destOrd="0" parTransId="{A1AB61B7-5FB9-4894-9B8D-FE19B9C13323}" sibTransId="{2D00DD22-EDDC-405D-9F9B-BF105DCE7CC2}"/>
    <dgm:cxn modelId="{E4B2C30F-02F7-4B30-8DD0-B3930EE5335D}" type="presOf" srcId="{5039B3EF-A33E-4EAF-B9CE-63B62D33BCA3}" destId="{2EA0A4EA-3B38-4B66-BD72-F47D5CCE954C}" srcOrd="0" destOrd="0" presId="urn:microsoft.com/office/officeart/2011/layout/RadialPictureList"/>
    <dgm:cxn modelId="{0003521C-6103-44D5-858D-BC78666DEA93}" srcId="{FF8E9500-01A3-4FCF-9F72-FEC6E94EAD10}" destId="{6D2A96EC-00EF-490D-8FD1-97BEC5F50B76}" srcOrd="1" destOrd="0" parTransId="{F775D733-CAFE-4A24-A2BD-B4F3F23833EF}" sibTransId="{DD0B005E-5FFA-434B-BC3E-65EB03CA07E8}"/>
    <dgm:cxn modelId="{CA73BF46-AFD8-4C94-83F5-1D166D28D19D}" type="presOf" srcId="{AC348660-54DC-4A8D-BDC8-E450CD1FDE5F}" destId="{5A80B4B3-ED9F-4654-A326-D68BA972BCA4}" srcOrd="0" destOrd="0" presId="urn:microsoft.com/office/officeart/2011/layout/RadialPictureList"/>
    <dgm:cxn modelId="{C7B38831-9849-48AD-BEB1-134EB70A404D}" srcId="{F323632B-D0A6-4372-A184-72C3F53F8046}" destId="{09A5B014-4A95-4BD4-B36E-B503E62F9938}" srcOrd="2" destOrd="0" parTransId="{F5363828-ED1A-4AAE-84CF-189FD839DB2E}" sibTransId="{5B974C46-C896-48B9-8AEB-558D9F5FAE89}"/>
    <dgm:cxn modelId="{4A75FAC5-17FF-46FF-9A73-2B748E08D335}" type="presOf" srcId="{7D866D25-0817-4C8C-80F4-26D0D9CDAD98}" destId="{BA1470D0-6259-4052-B2E8-DF9621365CC7}" srcOrd="0" destOrd="0" presId="urn:microsoft.com/office/officeart/2011/layout/RadialPictureList"/>
    <dgm:cxn modelId="{2217F410-ADA4-48D3-B2E6-B9580C3909C1}" type="presOf" srcId="{F323632B-D0A6-4372-A184-72C3F53F8046}" destId="{ED0C8223-CA77-4C10-9E32-073B5664E187}" srcOrd="0" destOrd="0" presId="urn:microsoft.com/office/officeart/2011/layout/RadialPictureList"/>
    <dgm:cxn modelId="{4575E131-699C-4F0D-AC6C-3C220E1123BD}" srcId="{F323632B-D0A6-4372-A184-72C3F53F8046}" destId="{96A1A5AD-606E-4B81-B074-09FA3BBBE513}" srcOrd="4" destOrd="0" parTransId="{29DF1079-A40E-42E1-BB4F-5E3BD0FFA542}" sibTransId="{C207571A-3EAF-426C-8C41-C0C722BD7178}"/>
    <dgm:cxn modelId="{C97325C5-3634-4A50-8B6B-157DC5228396}" srcId="{F323632B-D0A6-4372-A184-72C3F53F8046}" destId="{7D866D25-0817-4C8C-80F4-26D0D9CDAD98}" srcOrd="0" destOrd="0" parTransId="{F1D056CC-1538-4128-AF72-63815842FB67}" sibTransId="{7A3C39F5-FD7C-4D5E-B9DF-C1B20AB107B4}"/>
    <dgm:cxn modelId="{1BF63EBF-6664-493E-9D8E-419B69018993}" type="presOf" srcId="{FF8E9500-01A3-4FCF-9F72-FEC6E94EAD10}" destId="{5A1132DB-7DA0-4664-9884-F1BBD401E719}" srcOrd="0" destOrd="0" presId="urn:microsoft.com/office/officeart/2011/layout/RadialPictureList"/>
    <dgm:cxn modelId="{D99108AD-D999-42EE-8C2C-668433EE7DB8}" srcId="{FF8E9500-01A3-4FCF-9F72-FEC6E94EAD10}" destId="{F323632B-D0A6-4372-A184-72C3F53F8046}" srcOrd="0" destOrd="0" parTransId="{A32F5587-29B3-4840-87C7-32D2FF6FC14D}" sibTransId="{C3F3B594-68C6-40EA-A324-C394129051E0}"/>
    <dgm:cxn modelId="{1A1C7305-B0B2-4928-9208-7AACB3F6A2E7}" type="presOf" srcId="{09A5B014-4A95-4BD4-B36E-B503E62F9938}" destId="{ED472DC0-ED87-420F-AD67-ED84CE55A0FA}" srcOrd="0" destOrd="0" presId="urn:microsoft.com/office/officeart/2011/layout/RadialPictureList"/>
    <dgm:cxn modelId="{76FE39E4-B17B-4032-8267-9ED5768498CF}" srcId="{F323632B-D0A6-4372-A184-72C3F53F8046}" destId="{5039B3EF-A33E-4EAF-B9CE-63B62D33BCA3}" srcOrd="1" destOrd="0" parTransId="{66F51FB3-AB62-4302-813A-D5D82F0C9AB1}" sibTransId="{32A2EB3B-A4D5-4C9E-AADD-EFE6F5B1636C}"/>
    <dgm:cxn modelId="{82318E06-ADCE-4E60-B889-0C31EFEC870A}" srcId="{6D2A96EC-00EF-490D-8FD1-97BEC5F50B76}" destId="{2BEEC7CA-B2B4-4B3B-B4CB-67C112A82067}" srcOrd="0" destOrd="0" parTransId="{A2AA1BB0-7325-4BEC-BCFE-727F397219D8}" sibTransId="{4969A5A1-9151-420B-BE17-1431BAC0824F}"/>
    <dgm:cxn modelId="{88C96F72-62BC-4ADA-91C7-EDD9652144A7}" srcId="{6D2A96EC-00EF-490D-8FD1-97BEC5F50B76}" destId="{170883D5-1963-4881-B08C-362FF3242FE9}" srcOrd="1" destOrd="0" parTransId="{73F11D0C-C101-4F50-86D2-EA74DDDF8B73}" sibTransId="{1D2984B6-4EA7-4BFD-B678-C9053C6378A8}"/>
    <dgm:cxn modelId="{CD09B661-14BF-45F1-A831-079ECA6B1EB2}" srcId="{F323632B-D0A6-4372-A184-72C3F53F8046}" destId="{AC348660-54DC-4A8D-BDC8-E450CD1FDE5F}" srcOrd="3" destOrd="0" parTransId="{44489443-3685-42B1-A728-9FC424767E3E}" sibTransId="{B5FCF3EF-B000-4ACB-B826-29ED35782898}"/>
    <dgm:cxn modelId="{CFB1C14A-5646-49BD-BF41-254A87E6839C}" type="presParOf" srcId="{5A1132DB-7DA0-4664-9884-F1BBD401E719}" destId="{ED0C8223-CA77-4C10-9E32-073B5664E187}" srcOrd="0" destOrd="0" presId="urn:microsoft.com/office/officeart/2011/layout/RadialPictureList"/>
    <dgm:cxn modelId="{BDB94A2B-6E00-4D97-A13A-4D25EB564415}" type="presParOf" srcId="{5A1132DB-7DA0-4664-9884-F1BBD401E719}" destId="{1E8DA8D9-3BDC-4F3B-8BD7-5BE928DE5F36}" srcOrd="1" destOrd="0" presId="urn:microsoft.com/office/officeart/2011/layout/RadialPictureList"/>
    <dgm:cxn modelId="{3D316453-098F-4444-B423-B8AE271F72C3}" type="presParOf" srcId="{5A1132DB-7DA0-4664-9884-F1BBD401E719}" destId="{FFE3C479-350B-441F-B675-3AF371DF3104}" srcOrd="2" destOrd="0" presId="urn:microsoft.com/office/officeart/2011/layout/RadialPictureList"/>
    <dgm:cxn modelId="{B171C952-4754-4DA0-AE84-0C50433700F9}" type="presParOf" srcId="{5A1132DB-7DA0-4664-9884-F1BBD401E719}" destId="{BA1470D0-6259-4052-B2E8-DF9621365CC7}" srcOrd="3" destOrd="0" presId="urn:microsoft.com/office/officeart/2011/layout/RadialPictureList"/>
    <dgm:cxn modelId="{3C1BDF7D-3515-485E-97D3-528FD4C0EE14}" type="presParOf" srcId="{5A1132DB-7DA0-4664-9884-F1BBD401E719}" destId="{DDA286B7-999F-4DA1-B903-5F95E7EF61C8}" srcOrd="4" destOrd="0" presId="urn:microsoft.com/office/officeart/2011/layout/RadialPictureList"/>
    <dgm:cxn modelId="{7C7A396D-D7F9-4FD6-A515-ADACF915B7A6}" type="presParOf" srcId="{DDA286B7-999F-4DA1-B903-5F95E7EF61C8}" destId="{A49CC8AE-E9E1-4C81-9AFC-07153E705241}" srcOrd="0" destOrd="0" presId="urn:microsoft.com/office/officeart/2011/layout/RadialPictureList"/>
    <dgm:cxn modelId="{01A98250-FC37-4D43-9FBC-45B04D748FD2}" type="presParOf" srcId="{5A1132DB-7DA0-4664-9884-F1BBD401E719}" destId="{2EA0A4EA-3B38-4B66-BD72-F47D5CCE954C}" srcOrd="5" destOrd="0" presId="urn:microsoft.com/office/officeart/2011/layout/RadialPictureList"/>
    <dgm:cxn modelId="{532E7DB2-A457-4153-9610-2907788317BC}" type="presParOf" srcId="{5A1132DB-7DA0-4664-9884-F1BBD401E719}" destId="{C76EDF39-F77E-4569-A7C5-29D70B48293E}" srcOrd="6" destOrd="0" presId="urn:microsoft.com/office/officeart/2011/layout/RadialPictureList"/>
    <dgm:cxn modelId="{209847BA-976C-411E-87A8-EA708776B685}" type="presParOf" srcId="{C76EDF39-F77E-4569-A7C5-29D70B48293E}" destId="{A710C858-ABE7-4401-BE6F-3B50F009BB81}" srcOrd="0" destOrd="0" presId="urn:microsoft.com/office/officeart/2011/layout/RadialPictureList"/>
    <dgm:cxn modelId="{DE345742-777E-40A8-82A4-2425B9B232E4}" type="presParOf" srcId="{5A1132DB-7DA0-4664-9884-F1BBD401E719}" destId="{ED472DC0-ED87-420F-AD67-ED84CE55A0FA}" srcOrd="7" destOrd="0" presId="urn:microsoft.com/office/officeart/2011/layout/RadialPictureList"/>
    <dgm:cxn modelId="{9413E968-BB8B-4026-8772-22982CAA52CE}" type="presParOf" srcId="{5A1132DB-7DA0-4664-9884-F1BBD401E719}" destId="{A3EF4BB4-F9B0-4375-BD68-3DD82A124BE5}" srcOrd="8" destOrd="0" presId="urn:microsoft.com/office/officeart/2011/layout/RadialPictureList"/>
    <dgm:cxn modelId="{BA8AC707-9B83-4978-9AAB-B17EB73C159D}" type="presParOf" srcId="{A3EF4BB4-F9B0-4375-BD68-3DD82A124BE5}" destId="{92C5B45A-7115-4FCD-A77C-68A3ADEAD019}" srcOrd="0" destOrd="0" presId="urn:microsoft.com/office/officeart/2011/layout/RadialPictureList"/>
    <dgm:cxn modelId="{58B3AD25-AF2D-4560-9520-AD919394C429}" type="presParOf" srcId="{5A1132DB-7DA0-4664-9884-F1BBD401E719}" destId="{5A80B4B3-ED9F-4654-A326-D68BA972BCA4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8E9500-01A3-4FCF-9F72-FEC6E94EAD10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2A96EC-00EF-490D-8FD1-97BEC5F50B76}">
      <dgm:prSet phldrT="[Text]"/>
      <dgm:spPr/>
      <dgm:t>
        <a:bodyPr/>
        <a:lstStyle/>
        <a:p>
          <a:r>
            <a:rPr lang="en-US" dirty="0" smtClean="0"/>
            <a:t>Cost Centers</a:t>
          </a:r>
          <a:endParaRPr lang="en-US" dirty="0"/>
        </a:p>
      </dgm:t>
    </dgm:pt>
    <dgm:pt modelId="{F775D733-CAFE-4A24-A2BD-B4F3F23833EF}" type="parTrans" cxnId="{0003521C-6103-44D5-858D-BC78666DEA93}">
      <dgm:prSet/>
      <dgm:spPr/>
      <dgm:t>
        <a:bodyPr/>
        <a:lstStyle/>
        <a:p>
          <a:endParaRPr lang="en-US"/>
        </a:p>
      </dgm:t>
    </dgm:pt>
    <dgm:pt modelId="{DD0B005E-5FFA-434B-BC3E-65EB03CA07E8}" type="sibTrans" cxnId="{0003521C-6103-44D5-858D-BC78666DEA93}">
      <dgm:prSet/>
      <dgm:spPr/>
      <dgm:t>
        <a:bodyPr/>
        <a:lstStyle/>
        <a:p>
          <a:endParaRPr lang="en-US"/>
        </a:p>
      </dgm:t>
    </dgm:pt>
    <dgm:pt modelId="{2BEEC7CA-B2B4-4B3B-B4CB-67C112A82067}">
      <dgm:prSet phldrT="[Text]"/>
      <dgm:spPr/>
      <dgm:t>
        <a:bodyPr/>
        <a:lstStyle/>
        <a:p>
          <a:r>
            <a:rPr lang="en-US" dirty="0" smtClean="0"/>
            <a:t>Ord Water</a:t>
          </a:r>
          <a:endParaRPr lang="en-US" dirty="0"/>
        </a:p>
      </dgm:t>
    </dgm:pt>
    <dgm:pt modelId="{A2AA1BB0-7325-4BEC-BCFE-727F397219D8}" type="parTrans" cxnId="{82318E06-ADCE-4E60-B889-0C31EFEC870A}">
      <dgm:prSet/>
      <dgm:spPr/>
      <dgm:t>
        <a:bodyPr/>
        <a:lstStyle/>
        <a:p>
          <a:endParaRPr lang="en-US"/>
        </a:p>
      </dgm:t>
    </dgm:pt>
    <dgm:pt modelId="{4969A5A1-9151-420B-BE17-1431BAC0824F}" type="sibTrans" cxnId="{82318E06-ADCE-4E60-B889-0C31EFEC870A}">
      <dgm:prSet/>
      <dgm:spPr/>
      <dgm:t>
        <a:bodyPr/>
        <a:lstStyle/>
        <a:p>
          <a:endParaRPr lang="en-US"/>
        </a:p>
      </dgm:t>
    </dgm:pt>
    <dgm:pt modelId="{2FD78FAB-5C45-4C10-A692-536C0A873F08}">
      <dgm:prSet phldrT="[Text]"/>
      <dgm:spPr/>
      <dgm:t>
        <a:bodyPr/>
        <a:lstStyle/>
        <a:p>
          <a:r>
            <a:rPr lang="en-US" dirty="0" smtClean="0"/>
            <a:t>Ord Sewer</a:t>
          </a:r>
          <a:endParaRPr lang="en-US" dirty="0"/>
        </a:p>
      </dgm:t>
    </dgm:pt>
    <dgm:pt modelId="{5E99E89D-45A8-4E61-9A88-FCAD5FC20C5B}" type="parTrans" cxnId="{8CEC07F0-9286-4D2C-B016-7F03B92FC03A}">
      <dgm:prSet/>
      <dgm:spPr/>
      <dgm:t>
        <a:bodyPr/>
        <a:lstStyle/>
        <a:p>
          <a:endParaRPr lang="en-US"/>
        </a:p>
      </dgm:t>
    </dgm:pt>
    <dgm:pt modelId="{B13647F1-0B57-4FE9-8079-7341BD3D0F4E}" type="sibTrans" cxnId="{8CEC07F0-9286-4D2C-B016-7F03B92FC03A}">
      <dgm:prSet/>
      <dgm:spPr/>
      <dgm:t>
        <a:bodyPr/>
        <a:lstStyle/>
        <a:p>
          <a:endParaRPr lang="en-US"/>
        </a:p>
      </dgm:t>
    </dgm:pt>
    <dgm:pt modelId="{C76C8E63-AF8D-48E2-B962-B05D567C8ECE}">
      <dgm:prSet phldrT="[Text]"/>
      <dgm:spPr/>
      <dgm:t>
        <a:bodyPr/>
        <a:lstStyle/>
        <a:p>
          <a:r>
            <a:rPr lang="en-US" dirty="0" smtClean="0"/>
            <a:t>Marina Water</a:t>
          </a:r>
          <a:endParaRPr lang="en-US" dirty="0"/>
        </a:p>
      </dgm:t>
    </dgm:pt>
    <dgm:pt modelId="{81F8F4F1-D55D-421D-891A-28CE6899A0EB}" type="parTrans" cxnId="{59D8DE71-AA0A-45D9-AA13-53C1607306FB}">
      <dgm:prSet/>
      <dgm:spPr/>
      <dgm:t>
        <a:bodyPr/>
        <a:lstStyle/>
        <a:p>
          <a:endParaRPr lang="en-US"/>
        </a:p>
      </dgm:t>
    </dgm:pt>
    <dgm:pt modelId="{90950D69-25D4-41F5-BF86-99C7044ABDE6}" type="sibTrans" cxnId="{59D8DE71-AA0A-45D9-AA13-53C1607306FB}">
      <dgm:prSet/>
      <dgm:spPr/>
      <dgm:t>
        <a:bodyPr/>
        <a:lstStyle/>
        <a:p>
          <a:endParaRPr lang="en-US"/>
        </a:p>
      </dgm:t>
    </dgm:pt>
    <dgm:pt modelId="{1B944E3F-53A7-4ACD-8B67-5C0BD887A6ED}">
      <dgm:prSet phldrT="[Text]"/>
      <dgm:spPr/>
      <dgm:t>
        <a:bodyPr/>
        <a:lstStyle/>
        <a:p>
          <a:r>
            <a:rPr lang="en-US" dirty="0" smtClean="0"/>
            <a:t>Marina Sewer</a:t>
          </a:r>
          <a:endParaRPr lang="en-US" dirty="0"/>
        </a:p>
      </dgm:t>
    </dgm:pt>
    <dgm:pt modelId="{6E32335B-B38C-42D6-8BA0-59956FC35968}" type="parTrans" cxnId="{D8918489-0B20-49E4-AE44-E87248CFF8D9}">
      <dgm:prSet/>
      <dgm:spPr/>
      <dgm:t>
        <a:bodyPr/>
        <a:lstStyle/>
        <a:p>
          <a:endParaRPr lang="en-US"/>
        </a:p>
      </dgm:t>
    </dgm:pt>
    <dgm:pt modelId="{7E6C6851-2C10-4789-9F51-9EC51A890AB5}" type="sibTrans" cxnId="{D8918489-0B20-49E4-AE44-E87248CFF8D9}">
      <dgm:prSet/>
      <dgm:spPr/>
      <dgm:t>
        <a:bodyPr/>
        <a:lstStyle/>
        <a:p>
          <a:endParaRPr lang="en-US"/>
        </a:p>
      </dgm:t>
    </dgm:pt>
    <dgm:pt modelId="{5A1132DB-7DA0-4664-9884-F1BBD401E719}" type="pres">
      <dgm:prSet presAssocID="{FF8E9500-01A3-4FCF-9F72-FEC6E94EAD1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3E7D0A0-D68B-48FB-B7ED-53477870CCEA}" type="pres">
      <dgm:prSet presAssocID="{6D2A96EC-00EF-490D-8FD1-97BEC5F50B76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E702393-C58B-47B9-A45F-FEC69B657BCD}" type="pres">
      <dgm:prSet presAssocID="{2BEEC7CA-B2B4-4B3B-B4CB-67C112A82067}" presName="Accent" presStyleLbl="node1" presStyleIdx="1" presStyleCnt="2"/>
      <dgm:spPr/>
    </dgm:pt>
    <dgm:pt modelId="{DC9A3020-ACD5-4E30-ACD8-6554EA3DED53}" type="pres">
      <dgm:prSet presAssocID="{2BEEC7CA-B2B4-4B3B-B4CB-67C112A82067}" presName="Image1" presStyleLbl="fgImgPlace1" presStyleIdx="0" presStyleCnt="4"/>
      <dgm:spPr/>
    </dgm:pt>
    <dgm:pt modelId="{96448431-AE03-451C-B307-A42DC3FEEE30}" type="pres">
      <dgm:prSet presAssocID="{2BEEC7CA-B2B4-4B3B-B4CB-67C112A82067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9F048-AC4F-4A11-9FFC-30821B6966F6}" type="pres">
      <dgm:prSet presAssocID="{2FD78FAB-5C45-4C10-A692-536C0A873F08}" presName="Image2" presStyleCnt="0"/>
      <dgm:spPr/>
    </dgm:pt>
    <dgm:pt modelId="{B7048B42-1C34-4F1B-8C2B-56918E254148}" type="pres">
      <dgm:prSet presAssocID="{2FD78FAB-5C45-4C10-A692-536C0A873F08}" presName="Image" presStyleLbl="fgImgPlace1" presStyleIdx="1" presStyleCnt="4"/>
      <dgm:spPr/>
    </dgm:pt>
    <dgm:pt modelId="{E90A830B-E3EA-4F92-A643-C14A25BF544D}" type="pres">
      <dgm:prSet presAssocID="{2FD78FAB-5C45-4C10-A692-536C0A873F08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B112C-84A2-46E6-9B8E-7FD45DED92F3}" type="pres">
      <dgm:prSet presAssocID="{C76C8E63-AF8D-48E2-B962-B05D567C8ECE}" presName="Image3" presStyleCnt="0"/>
      <dgm:spPr/>
    </dgm:pt>
    <dgm:pt modelId="{2590F377-3B5E-42D9-BE4E-E074C8591050}" type="pres">
      <dgm:prSet presAssocID="{C76C8E63-AF8D-48E2-B962-B05D567C8ECE}" presName="Image" presStyleLbl="fgImgPlace1" presStyleIdx="2" presStyleCnt="4"/>
      <dgm:spPr/>
    </dgm:pt>
    <dgm:pt modelId="{770F8C94-FC0E-43B9-AD21-5A2A75ADD542}" type="pres">
      <dgm:prSet presAssocID="{C76C8E63-AF8D-48E2-B962-B05D567C8ECE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C104-A0BC-4C55-96F5-EDE354BDB848}" type="pres">
      <dgm:prSet presAssocID="{1B944E3F-53A7-4ACD-8B67-5C0BD887A6ED}" presName="Image4" presStyleCnt="0"/>
      <dgm:spPr/>
    </dgm:pt>
    <dgm:pt modelId="{B9426447-C362-47B6-8920-308A9C682467}" type="pres">
      <dgm:prSet presAssocID="{1B944E3F-53A7-4ACD-8B67-5C0BD887A6ED}" presName="Image" presStyleLbl="fgImgPlace1" presStyleIdx="3" presStyleCnt="4"/>
      <dgm:spPr/>
    </dgm:pt>
    <dgm:pt modelId="{9459E096-DBDD-41CA-B0A2-FF46B39F5482}" type="pres">
      <dgm:prSet presAssocID="{1B944E3F-53A7-4ACD-8B67-5C0BD887A6ED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3521C-6103-44D5-858D-BC78666DEA93}" srcId="{FF8E9500-01A3-4FCF-9F72-FEC6E94EAD10}" destId="{6D2A96EC-00EF-490D-8FD1-97BEC5F50B76}" srcOrd="0" destOrd="0" parTransId="{F775D733-CAFE-4A24-A2BD-B4F3F23833EF}" sibTransId="{DD0B005E-5FFA-434B-BC3E-65EB03CA07E8}"/>
    <dgm:cxn modelId="{77394EF0-0965-426D-A657-6752119ABB21}" type="presOf" srcId="{2FD78FAB-5C45-4C10-A692-536C0A873F08}" destId="{E90A830B-E3EA-4F92-A643-C14A25BF544D}" srcOrd="0" destOrd="0" presId="urn:microsoft.com/office/officeart/2011/layout/RadialPictureList"/>
    <dgm:cxn modelId="{8CEC07F0-9286-4D2C-B016-7F03B92FC03A}" srcId="{6D2A96EC-00EF-490D-8FD1-97BEC5F50B76}" destId="{2FD78FAB-5C45-4C10-A692-536C0A873F08}" srcOrd="1" destOrd="0" parTransId="{5E99E89D-45A8-4E61-9A88-FCAD5FC20C5B}" sibTransId="{B13647F1-0B57-4FE9-8079-7341BD3D0F4E}"/>
    <dgm:cxn modelId="{F45D65F4-B591-4D0F-95CB-751CF24303CB}" type="presOf" srcId="{1B944E3F-53A7-4ACD-8B67-5C0BD887A6ED}" destId="{9459E096-DBDD-41CA-B0A2-FF46B39F5482}" srcOrd="0" destOrd="0" presId="urn:microsoft.com/office/officeart/2011/layout/RadialPictureList"/>
    <dgm:cxn modelId="{D8918489-0B20-49E4-AE44-E87248CFF8D9}" srcId="{6D2A96EC-00EF-490D-8FD1-97BEC5F50B76}" destId="{1B944E3F-53A7-4ACD-8B67-5C0BD887A6ED}" srcOrd="3" destOrd="0" parTransId="{6E32335B-B38C-42D6-8BA0-59956FC35968}" sibTransId="{7E6C6851-2C10-4789-9F51-9EC51A890AB5}"/>
    <dgm:cxn modelId="{261F492C-273F-4F60-BBF2-3AC1D380B51D}" type="presOf" srcId="{FF8E9500-01A3-4FCF-9F72-FEC6E94EAD10}" destId="{5A1132DB-7DA0-4664-9884-F1BBD401E719}" srcOrd="0" destOrd="0" presId="urn:microsoft.com/office/officeart/2011/layout/RadialPictureList"/>
    <dgm:cxn modelId="{C142FFDD-950F-4590-8EB6-F8AFDEE5CFAE}" type="presOf" srcId="{2BEEC7CA-B2B4-4B3B-B4CB-67C112A82067}" destId="{96448431-AE03-451C-B307-A42DC3FEEE30}" srcOrd="0" destOrd="0" presId="urn:microsoft.com/office/officeart/2011/layout/RadialPictureList"/>
    <dgm:cxn modelId="{66EA3A46-795C-4D75-9DA9-282A5212AA0D}" type="presOf" srcId="{6D2A96EC-00EF-490D-8FD1-97BEC5F50B76}" destId="{43E7D0A0-D68B-48FB-B7ED-53477870CCEA}" srcOrd="0" destOrd="0" presId="urn:microsoft.com/office/officeart/2011/layout/RadialPictureList"/>
    <dgm:cxn modelId="{59D8DE71-AA0A-45D9-AA13-53C1607306FB}" srcId="{6D2A96EC-00EF-490D-8FD1-97BEC5F50B76}" destId="{C76C8E63-AF8D-48E2-B962-B05D567C8ECE}" srcOrd="2" destOrd="0" parTransId="{81F8F4F1-D55D-421D-891A-28CE6899A0EB}" sibTransId="{90950D69-25D4-41F5-BF86-99C7044ABDE6}"/>
    <dgm:cxn modelId="{C28E447C-029A-4422-90E4-B308543F82B7}" type="presOf" srcId="{C76C8E63-AF8D-48E2-B962-B05D567C8ECE}" destId="{770F8C94-FC0E-43B9-AD21-5A2A75ADD542}" srcOrd="0" destOrd="0" presId="urn:microsoft.com/office/officeart/2011/layout/RadialPictureList"/>
    <dgm:cxn modelId="{82318E06-ADCE-4E60-B889-0C31EFEC870A}" srcId="{6D2A96EC-00EF-490D-8FD1-97BEC5F50B76}" destId="{2BEEC7CA-B2B4-4B3B-B4CB-67C112A82067}" srcOrd="0" destOrd="0" parTransId="{A2AA1BB0-7325-4BEC-BCFE-727F397219D8}" sibTransId="{4969A5A1-9151-420B-BE17-1431BAC0824F}"/>
    <dgm:cxn modelId="{B5CDBC1C-5B21-4095-99C1-27BE80F6CA89}" type="presParOf" srcId="{5A1132DB-7DA0-4664-9884-F1BBD401E719}" destId="{43E7D0A0-D68B-48FB-B7ED-53477870CCEA}" srcOrd="0" destOrd="0" presId="urn:microsoft.com/office/officeart/2011/layout/RadialPictureList"/>
    <dgm:cxn modelId="{D6005974-367E-43C0-9CD0-031915F66255}" type="presParOf" srcId="{5A1132DB-7DA0-4664-9884-F1BBD401E719}" destId="{EE702393-C58B-47B9-A45F-FEC69B657BCD}" srcOrd="1" destOrd="0" presId="urn:microsoft.com/office/officeart/2011/layout/RadialPictureList"/>
    <dgm:cxn modelId="{B06FFF14-14F9-4D69-A0EF-110745C88651}" type="presParOf" srcId="{5A1132DB-7DA0-4664-9884-F1BBD401E719}" destId="{DC9A3020-ACD5-4E30-ACD8-6554EA3DED53}" srcOrd="2" destOrd="0" presId="urn:microsoft.com/office/officeart/2011/layout/RadialPictureList"/>
    <dgm:cxn modelId="{E4262044-9284-404E-94F0-3CD730F13187}" type="presParOf" srcId="{5A1132DB-7DA0-4664-9884-F1BBD401E719}" destId="{96448431-AE03-451C-B307-A42DC3FEEE30}" srcOrd="3" destOrd="0" presId="urn:microsoft.com/office/officeart/2011/layout/RadialPictureList"/>
    <dgm:cxn modelId="{6F1D58C8-C49A-4974-BADF-BA32D79DC558}" type="presParOf" srcId="{5A1132DB-7DA0-4664-9884-F1BBD401E719}" destId="{6E59F048-AC4F-4A11-9FFC-30821B6966F6}" srcOrd="4" destOrd="0" presId="urn:microsoft.com/office/officeart/2011/layout/RadialPictureList"/>
    <dgm:cxn modelId="{2010B6DF-586F-43FE-8EF3-5F7447E308B5}" type="presParOf" srcId="{6E59F048-AC4F-4A11-9FFC-30821B6966F6}" destId="{B7048B42-1C34-4F1B-8C2B-56918E254148}" srcOrd="0" destOrd="0" presId="urn:microsoft.com/office/officeart/2011/layout/RadialPictureList"/>
    <dgm:cxn modelId="{C0DD60DF-DA1F-452C-B4C8-4B33E7B09380}" type="presParOf" srcId="{5A1132DB-7DA0-4664-9884-F1BBD401E719}" destId="{E90A830B-E3EA-4F92-A643-C14A25BF544D}" srcOrd="5" destOrd="0" presId="urn:microsoft.com/office/officeart/2011/layout/RadialPictureList"/>
    <dgm:cxn modelId="{A9F22A85-0923-47D1-9C14-7BF782BE2C4F}" type="presParOf" srcId="{5A1132DB-7DA0-4664-9884-F1BBD401E719}" destId="{227B112C-84A2-46E6-9B8E-7FD45DED92F3}" srcOrd="6" destOrd="0" presId="urn:microsoft.com/office/officeart/2011/layout/RadialPictureList"/>
    <dgm:cxn modelId="{AE506FA6-B0F8-4554-947D-AC9B2D9FAC95}" type="presParOf" srcId="{227B112C-84A2-46E6-9B8E-7FD45DED92F3}" destId="{2590F377-3B5E-42D9-BE4E-E074C8591050}" srcOrd="0" destOrd="0" presId="urn:microsoft.com/office/officeart/2011/layout/RadialPictureList"/>
    <dgm:cxn modelId="{49FFC425-1292-4FAF-AAFF-019D3A0FA376}" type="presParOf" srcId="{5A1132DB-7DA0-4664-9884-F1BBD401E719}" destId="{770F8C94-FC0E-43B9-AD21-5A2A75ADD542}" srcOrd="7" destOrd="0" presId="urn:microsoft.com/office/officeart/2011/layout/RadialPictureList"/>
    <dgm:cxn modelId="{1CE6624E-7C31-40B6-BA58-3EB5F03E53E1}" type="presParOf" srcId="{5A1132DB-7DA0-4664-9884-F1BBD401E719}" destId="{CB9DC104-A0BC-4C55-96F5-EDE354BDB848}" srcOrd="8" destOrd="0" presId="urn:microsoft.com/office/officeart/2011/layout/RadialPictureList"/>
    <dgm:cxn modelId="{9FDF098F-AB55-47B0-B1E1-706BD29F954A}" type="presParOf" srcId="{CB9DC104-A0BC-4C55-96F5-EDE354BDB848}" destId="{B9426447-C362-47B6-8920-308A9C682467}" srcOrd="0" destOrd="0" presId="urn:microsoft.com/office/officeart/2011/layout/RadialPictureList"/>
    <dgm:cxn modelId="{8296CDC2-3A80-40CD-929B-273D45D7DA2A}" type="presParOf" srcId="{5A1132DB-7DA0-4664-9884-F1BBD401E719}" destId="{9459E096-DBDD-41CA-B0A2-FF46B39F5482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3EDF3A-9DED-4A6A-8D52-4486B4F5DDEB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</dgm:pt>
    <dgm:pt modelId="{609CF88A-F03F-452E-8DE1-243FF8F7F93F}">
      <dgm:prSet/>
      <dgm:spPr/>
      <dgm:t>
        <a:bodyPr/>
        <a:lstStyle/>
        <a:p>
          <a:r>
            <a:rPr lang="en-US" dirty="0" smtClean="0"/>
            <a:t>Rate Adoption</a:t>
          </a:r>
          <a:endParaRPr lang="en-US" dirty="0"/>
        </a:p>
      </dgm:t>
    </dgm:pt>
    <dgm:pt modelId="{FC0CFD7D-A499-4965-B1A0-55CF7EB34F15}" type="parTrans" cxnId="{DACA767D-DCDF-407F-8003-ECF52AD503AD}">
      <dgm:prSet/>
      <dgm:spPr/>
      <dgm:t>
        <a:bodyPr/>
        <a:lstStyle/>
        <a:p>
          <a:endParaRPr lang="en-US"/>
        </a:p>
      </dgm:t>
    </dgm:pt>
    <dgm:pt modelId="{C9A3AD72-C183-48C6-93F2-74BFDE66FAC5}" type="sibTrans" cxnId="{DACA767D-DCDF-407F-8003-ECF52AD503AD}">
      <dgm:prSet/>
      <dgm:spPr/>
      <dgm:t>
        <a:bodyPr/>
        <a:lstStyle/>
        <a:p>
          <a:endParaRPr lang="en-US"/>
        </a:p>
      </dgm:t>
    </dgm:pt>
    <dgm:pt modelId="{C5CDCCC1-AFD6-4EDD-93EC-1F7A4C32C710}">
      <dgm:prSet phldrT="[Text]"/>
      <dgm:spPr/>
      <dgm:t>
        <a:bodyPr/>
        <a:lstStyle/>
        <a:p>
          <a:r>
            <a:rPr lang="en-US" dirty="0" smtClean="0"/>
            <a:t>Introduction of Draft Results</a:t>
          </a:r>
          <a:endParaRPr lang="en-US" dirty="0"/>
        </a:p>
      </dgm:t>
    </dgm:pt>
    <dgm:pt modelId="{320F2520-64E4-40A3-AB21-E2C6374C99A5}" type="parTrans" cxnId="{7B8980D7-C2FA-4F04-BBAF-5225B5B7C308}">
      <dgm:prSet/>
      <dgm:spPr/>
      <dgm:t>
        <a:bodyPr/>
        <a:lstStyle/>
        <a:p>
          <a:endParaRPr lang="en-US"/>
        </a:p>
      </dgm:t>
    </dgm:pt>
    <dgm:pt modelId="{EAC03D5D-2138-481E-8F87-ED342A8701EA}" type="sibTrans" cxnId="{7B8980D7-C2FA-4F04-BBAF-5225B5B7C308}">
      <dgm:prSet/>
      <dgm:spPr/>
      <dgm:t>
        <a:bodyPr/>
        <a:lstStyle/>
        <a:p>
          <a:endParaRPr lang="en-US"/>
        </a:p>
      </dgm:t>
    </dgm:pt>
    <dgm:pt modelId="{CCAE26CA-8434-4A0B-8935-E2D7E48B793A}">
      <dgm:prSet phldrT="[Text]"/>
      <dgm:spPr/>
      <dgm:t>
        <a:bodyPr/>
        <a:lstStyle/>
        <a:p>
          <a:r>
            <a:rPr lang="en-US" dirty="0" smtClean="0"/>
            <a:t>Board Meeting (December)</a:t>
          </a:r>
          <a:endParaRPr lang="en-US" dirty="0"/>
        </a:p>
      </dgm:t>
    </dgm:pt>
    <dgm:pt modelId="{2C72941C-976A-43DC-AA3A-7662DF5BEF71}" type="parTrans" cxnId="{D0FB089D-1D9A-4795-9FD3-D6ECC628C4DC}">
      <dgm:prSet/>
      <dgm:spPr/>
      <dgm:t>
        <a:bodyPr/>
        <a:lstStyle/>
        <a:p>
          <a:endParaRPr lang="en-US"/>
        </a:p>
      </dgm:t>
    </dgm:pt>
    <dgm:pt modelId="{08F56E6C-A4EB-4F8F-B896-620F74EC8668}" type="sibTrans" cxnId="{D0FB089D-1D9A-4795-9FD3-D6ECC628C4DC}">
      <dgm:prSet/>
      <dgm:spPr/>
      <dgm:t>
        <a:bodyPr/>
        <a:lstStyle/>
        <a:p>
          <a:endParaRPr lang="en-US"/>
        </a:p>
      </dgm:t>
    </dgm:pt>
    <dgm:pt modelId="{919A45A8-77CB-4BB7-85D0-17FCB46FC71B}">
      <dgm:prSet/>
      <dgm:spPr/>
      <dgm:t>
        <a:bodyPr/>
        <a:lstStyle/>
        <a:p>
          <a:r>
            <a:rPr lang="en-US" dirty="0" smtClean="0"/>
            <a:t>Consideration of Initiating Proposition 218 Process</a:t>
          </a:r>
        </a:p>
      </dgm:t>
    </dgm:pt>
    <dgm:pt modelId="{F6846937-8878-4FE2-8B7F-FCBC5D31DE24}" type="parTrans" cxnId="{14D51B81-39A4-4398-A1D5-B5BA13B5DCAE}">
      <dgm:prSet/>
      <dgm:spPr/>
      <dgm:t>
        <a:bodyPr/>
        <a:lstStyle/>
        <a:p>
          <a:endParaRPr lang="en-US"/>
        </a:p>
      </dgm:t>
    </dgm:pt>
    <dgm:pt modelId="{8FD9C991-731B-473F-B514-7143D3CCC0DB}" type="sibTrans" cxnId="{14D51B81-39A4-4398-A1D5-B5BA13B5DCAE}">
      <dgm:prSet/>
      <dgm:spPr/>
      <dgm:t>
        <a:bodyPr/>
        <a:lstStyle/>
        <a:p>
          <a:endParaRPr lang="en-US"/>
        </a:p>
      </dgm:t>
    </dgm:pt>
    <dgm:pt modelId="{03BFD1D3-A244-49C8-8B24-01D9FD92A135}">
      <dgm:prSet/>
      <dgm:spPr/>
      <dgm:t>
        <a:bodyPr/>
        <a:lstStyle/>
        <a:p>
          <a:r>
            <a:rPr lang="en-US" dirty="0" err="1" smtClean="0"/>
            <a:t>Q1</a:t>
          </a:r>
          <a:r>
            <a:rPr lang="en-US" dirty="0" smtClean="0"/>
            <a:t> CY 2018</a:t>
          </a:r>
        </a:p>
      </dgm:t>
    </dgm:pt>
    <dgm:pt modelId="{65A36B34-E7DE-40D9-AE74-E2D1242DC5B9}" type="parTrans" cxnId="{10FF3262-EE9B-4023-B199-ADBDDCBB2233}">
      <dgm:prSet/>
      <dgm:spPr/>
      <dgm:t>
        <a:bodyPr/>
        <a:lstStyle/>
        <a:p>
          <a:endParaRPr lang="en-US"/>
        </a:p>
      </dgm:t>
    </dgm:pt>
    <dgm:pt modelId="{B00D909C-6D75-4968-8595-C2AD6D5AFCB5}" type="sibTrans" cxnId="{10FF3262-EE9B-4023-B199-ADBDDCBB2233}">
      <dgm:prSet/>
      <dgm:spPr/>
      <dgm:t>
        <a:bodyPr/>
        <a:lstStyle/>
        <a:p>
          <a:endParaRPr lang="en-US"/>
        </a:p>
      </dgm:t>
    </dgm:pt>
    <dgm:pt modelId="{26CDB8D4-CC38-41C8-8EFD-77B299FF38F9}">
      <dgm:prSet/>
      <dgm:spPr/>
      <dgm:t>
        <a:bodyPr/>
        <a:lstStyle/>
        <a:p>
          <a:r>
            <a:rPr lang="en-US" dirty="0" smtClean="0"/>
            <a:t>July 1, 2018</a:t>
          </a:r>
          <a:endParaRPr lang="en-US" dirty="0"/>
        </a:p>
      </dgm:t>
    </dgm:pt>
    <dgm:pt modelId="{9B02970D-0D03-4308-B4E5-5F5B4B6E6792}" type="parTrans" cxnId="{5584B55F-186C-4CB2-8A59-0FA138CF7ED0}">
      <dgm:prSet/>
      <dgm:spPr/>
      <dgm:t>
        <a:bodyPr/>
        <a:lstStyle/>
        <a:p>
          <a:endParaRPr lang="en-US"/>
        </a:p>
      </dgm:t>
    </dgm:pt>
    <dgm:pt modelId="{09708AB1-05CB-4240-89FE-4D93AA6398AE}" type="sibTrans" cxnId="{5584B55F-186C-4CB2-8A59-0FA138CF7ED0}">
      <dgm:prSet/>
      <dgm:spPr/>
      <dgm:t>
        <a:bodyPr/>
        <a:lstStyle/>
        <a:p>
          <a:endParaRPr lang="en-US"/>
        </a:p>
      </dgm:t>
    </dgm:pt>
    <dgm:pt modelId="{466F3A71-451D-4638-AE51-A8988C37A4AD}">
      <dgm:prSet phldrT="[Text]"/>
      <dgm:spPr/>
      <dgm:t>
        <a:bodyPr/>
        <a:lstStyle/>
        <a:p>
          <a:r>
            <a:rPr lang="en-US" dirty="0" smtClean="0"/>
            <a:t>Preparation of Draft Results</a:t>
          </a:r>
          <a:endParaRPr lang="en-US" dirty="0"/>
        </a:p>
      </dgm:t>
    </dgm:pt>
    <dgm:pt modelId="{013AA65B-A64B-45AA-A5CC-CC4AB57E433F}" type="parTrans" cxnId="{05D3727F-81AC-4211-91F2-8760B38453B2}">
      <dgm:prSet/>
      <dgm:spPr/>
      <dgm:t>
        <a:bodyPr/>
        <a:lstStyle/>
        <a:p>
          <a:endParaRPr lang="en-US"/>
        </a:p>
      </dgm:t>
    </dgm:pt>
    <dgm:pt modelId="{CBCAB009-87E5-44B5-B526-7556BF5476F3}" type="sibTrans" cxnId="{05D3727F-81AC-4211-91F2-8760B38453B2}">
      <dgm:prSet/>
      <dgm:spPr/>
      <dgm:t>
        <a:bodyPr/>
        <a:lstStyle/>
        <a:p>
          <a:endParaRPr lang="en-US"/>
        </a:p>
      </dgm:t>
    </dgm:pt>
    <dgm:pt modelId="{3F79924C-D2AF-40BA-9912-E661314BEF8F}">
      <dgm:prSet phldrT="[Text]"/>
      <dgm:spPr/>
      <dgm:t>
        <a:bodyPr/>
        <a:lstStyle/>
        <a:p>
          <a:r>
            <a:rPr lang="en-US" dirty="0" smtClean="0"/>
            <a:t>November</a:t>
          </a:r>
          <a:endParaRPr lang="en-US" dirty="0"/>
        </a:p>
      </dgm:t>
    </dgm:pt>
    <dgm:pt modelId="{7BAAAC36-5318-4C56-B8ED-72FB7151CBB2}" type="parTrans" cxnId="{DD814EF0-2711-40B6-8428-6E9706263C95}">
      <dgm:prSet/>
      <dgm:spPr/>
      <dgm:t>
        <a:bodyPr/>
        <a:lstStyle/>
        <a:p>
          <a:endParaRPr lang="en-US"/>
        </a:p>
      </dgm:t>
    </dgm:pt>
    <dgm:pt modelId="{83FADC04-0CF3-40CD-B0CB-BD4DE9C8E563}" type="sibTrans" cxnId="{DD814EF0-2711-40B6-8428-6E9706263C95}">
      <dgm:prSet/>
      <dgm:spPr/>
      <dgm:t>
        <a:bodyPr/>
        <a:lstStyle/>
        <a:p>
          <a:endParaRPr lang="en-US"/>
        </a:p>
      </dgm:t>
    </dgm:pt>
    <dgm:pt modelId="{C4B4FEB8-FA26-4D3F-B380-0AE3DA1EDADE}" type="pres">
      <dgm:prSet presAssocID="{443EDF3A-9DED-4A6A-8D52-4486B4F5DDE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D6A0CF6-B72E-4DF6-ADEE-0320DAB3B1CE}" type="pres">
      <dgm:prSet presAssocID="{609CF88A-F03F-452E-8DE1-243FF8F7F93F}" presName="Accent4" presStyleCnt="0"/>
      <dgm:spPr/>
    </dgm:pt>
    <dgm:pt modelId="{A8D79F8B-DCB0-45DB-86A7-8462116E763F}" type="pres">
      <dgm:prSet presAssocID="{609CF88A-F03F-452E-8DE1-243FF8F7F93F}" presName="Accent" presStyleLbl="node1" presStyleIdx="0" presStyleCnt="4"/>
      <dgm:spPr/>
    </dgm:pt>
    <dgm:pt modelId="{E11CE5E8-154A-406F-906F-1BE11C95FEC9}" type="pres">
      <dgm:prSet presAssocID="{609CF88A-F03F-452E-8DE1-243FF8F7F93F}" presName="ParentBackground4" presStyleCnt="0"/>
      <dgm:spPr/>
    </dgm:pt>
    <dgm:pt modelId="{F8AB4C93-6284-4F7A-A6E6-A933DAC231A6}" type="pres">
      <dgm:prSet presAssocID="{609CF88A-F03F-452E-8DE1-243FF8F7F93F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46F4E8B8-F74C-434C-9AD0-16A5E1CBFF0E}" type="pres">
      <dgm:prSet presAssocID="{609CF88A-F03F-452E-8DE1-243FF8F7F93F}" presName="Child4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AFF92-5CD2-4A90-A1BF-87E3D20A8635}" type="pres">
      <dgm:prSet presAssocID="{609CF88A-F03F-452E-8DE1-243FF8F7F93F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C641-88BB-4073-AC9F-851F99D15EDF}" type="pres">
      <dgm:prSet presAssocID="{919A45A8-77CB-4BB7-85D0-17FCB46FC71B}" presName="Accent3" presStyleCnt="0"/>
      <dgm:spPr/>
    </dgm:pt>
    <dgm:pt modelId="{BB77F47B-B653-41DE-9A1E-969568DB1A34}" type="pres">
      <dgm:prSet presAssocID="{919A45A8-77CB-4BB7-85D0-17FCB46FC71B}" presName="Accent" presStyleLbl="node1" presStyleIdx="1" presStyleCnt="4"/>
      <dgm:spPr/>
    </dgm:pt>
    <dgm:pt modelId="{ED78E081-64C3-4C2A-B783-D900721D5CE0}" type="pres">
      <dgm:prSet presAssocID="{919A45A8-77CB-4BB7-85D0-17FCB46FC71B}" presName="ParentBackground3" presStyleCnt="0"/>
      <dgm:spPr/>
    </dgm:pt>
    <dgm:pt modelId="{0E72C365-FB13-42A4-97AD-6DC6104A0311}" type="pres">
      <dgm:prSet presAssocID="{919A45A8-77CB-4BB7-85D0-17FCB46FC71B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41DC1717-484F-4B56-839A-6CAD6661B98C}" type="pres">
      <dgm:prSet presAssocID="{919A45A8-77CB-4BB7-85D0-17FCB46FC71B}" presName="Child3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828A7-C57E-4756-9329-5A36AE4412D3}" type="pres">
      <dgm:prSet presAssocID="{919A45A8-77CB-4BB7-85D0-17FCB46FC71B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09D0-D6D5-4990-8980-0070DD802156}" type="pres">
      <dgm:prSet presAssocID="{C5CDCCC1-AFD6-4EDD-93EC-1F7A4C32C710}" presName="Accent2" presStyleCnt="0"/>
      <dgm:spPr/>
    </dgm:pt>
    <dgm:pt modelId="{22597E3E-5BBD-4D3A-A919-B5E13572442B}" type="pres">
      <dgm:prSet presAssocID="{C5CDCCC1-AFD6-4EDD-93EC-1F7A4C32C710}" presName="Accent" presStyleLbl="node1" presStyleIdx="2" presStyleCnt="4"/>
      <dgm:spPr/>
    </dgm:pt>
    <dgm:pt modelId="{B913B146-7278-4AC7-B10B-D0130E13DA6E}" type="pres">
      <dgm:prSet presAssocID="{C5CDCCC1-AFD6-4EDD-93EC-1F7A4C32C710}" presName="ParentBackground2" presStyleCnt="0"/>
      <dgm:spPr/>
    </dgm:pt>
    <dgm:pt modelId="{96B4A0B6-035E-48C1-A4C3-F1CB1D274C09}" type="pres">
      <dgm:prSet presAssocID="{C5CDCCC1-AFD6-4EDD-93EC-1F7A4C32C710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BAA6F575-27BB-4EF5-9728-0E3CF47A70F9}" type="pres">
      <dgm:prSet presAssocID="{C5CDCCC1-AFD6-4EDD-93EC-1F7A4C32C710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C4720-D012-43DC-9250-8343035090A9}" type="pres">
      <dgm:prSet presAssocID="{C5CDCCC1-AFD6-4EDD-93EC-1F7A4C32C710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02178-5D44-41B2-807C-7B08C3BEFF57}" type="pres">
      <dgm:prSet presAssocID="{466F3A71-451D-4638-AE51-A8988C37A4AD}" presName="Accent1" presStyleCnt="0"/>
      <dgm:spPr/>
    </dgm:pt>
    <dgm:pt modelId="{01A8A9E9-1C77-4C21-8FB6-E53965E5DD2B}" type="pres">
      <dgm:prSet presAssocID="{466F3A71-451D-4638-AE51-A8988C37A4AD}" presName="Accent" presStyleLbl="node1" presStyleIdx="3" presStyleCnt="4"/>
      <dgm:spPr/>
    </dgm:pt>
    <dgm:pt modelId="{5065A000-ECA1-4A40-9087-64FE3DDA6B8E}" type="pres">
      <dgm:prSet presAssocID="{466F3A71-451D-4638-AE51-A8988C37A4AD}" presName="ParentBackground1" presStyleCnt="0"/>
      <dgm:spPr/>
    </dgm:pt>
    <dgm:pt modelId="{D88B96A5-5763-4444-8966-F561B40542D6}" type="pres">
      <dgm:prSet presAssocID="{466F3A71-451D-4638-AE51-A8988C37A4AD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EF4D0648-9605-431F-9753-BDA63CA55958}" type="pres">
      <dgm:prSet presAssocID="{466F3A71-451D-4638-AE51-A8988C37A4AD}" presName="Child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8966E-D348-4CFF-AC5B-0D72DEB87B7F}" type="pres">
      <dgm:prSet presAssocID="{466F3A71-451D-4638-AE51-A8988C37A4AD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9B0793-519C-48D5-AEB9-96D69666C558}" type="presOf" srcId="{C5CDCCC1-AFD6-4EDD-93EC-1F7A4C32C710}" destId="{96B4A0B6-035E-48C1-A4C3-F1CB1D274C09}" srcOrd="0" destOrd="0" presId="urn:microsoft.com/office/officeart/2011/layout/CircleProcess"/>
    <dgm:cxn modelId="{B1D4FEC3-9ED1-4826-B54B-A3FC70DBFB35}" type="presOf" srcId="{609CF88A-F03F-452E-8DE1-243FF8F7F93F}" destId="{B25AFF92-5CD2-4A90-A1BF-87E3D20A8635}" srcOrd="1" destOrd="0" presId="urn:microsoft.com/office/officeart/2011/layout/CircleProcess"/>
    <dgm:cxn modelId="{BA2D5A91-1B39-43E2-B091-3BAFF53E846D}" type="presOf" srcId="{CCAE26CA-8434-4A0B-8935-E2D7E48B793A}" destId="{BAA6F575-27BB-4EF5-9728-0E3CF47A70F9}" srcOrd="0" destOrd="0" presId="urn:microsoft.com/office/officeart/2011/layout/CircleProcess"/>
    <dgm:cxn modelId="{DF8F4FAE-89B8-48DB-8D93-0F33F7890713}" type="presOf" srcId="{609CF88A-F03F-452E-8DE1-243FF8F7F93F}" destId="{F8AB4C93-6284-4F7A-A6E6-A933DAC231A6}" srcOrd="0" destOrd="0" presId="urn:microsoft.com/office/officeart/2011/layout/CircleProcess"/>
    <dgm:cxn modelId="{14D51B81-39A4-4398-A1D5-B5BA13B5DCAE}" srcId="{443EDF3A-9DED-4A6A-8D52-4486B4F5DDEB}" destId="{919A45A8-77CB-4BB7-85D0-17FCB46FC71B}" srcOrd="2" destOrd="0" parTransId="{F6846937-8878-4FE2-8B7F-FCBC5D31DE24}" sibTransId="{8FD9C991-731B-473F-B514-7143D3CCC0DB}"/>
    <dgm:cxn modelId="{10FF3262-EE9B-4023-B199-ADBDDCBB2233}" srcId="{919A45A8-77CB-4BB7-85D0-17FCB46FC71B}" destId="{03BFD1D3-A244-49C8-8B24-01D9FD92A135}" srcOrd="0" destOrd="0" parTransId="{65A36B34-E7DE-40D9-AE74-E2D1242DC5B9}" sibTransId="{B00D909C-6D75-4968-8595-C2AD6D5AFCB5}"/>
    <dgm:cxn modelId="{A8DABFAB-C2BF-48DB-9C6F-05742DA3E68E}" type="presOf" srcId="{919A45A8-77CB-4BB7-85D0-17FCB46FC71B}" destId="{0E72C365-FB13-42A4-97AD-6DC6104A0311}" srcOrd="0" destOrd="0" presId="urn:microsoft.com/office/officeart/2011/layout/CircleProcess"/>
    <dgm:cxn modelId="{D0FB089D-1D9A-4795-9FD3-D6ECC628C4DC}" srcId="{C5CDCCC1-AFD6-4EDD-93EC-1F7A4C32C710}" destId="{CCAE26CA-8434-4A0B-8935-E2D7E48B793A}" srcOrd="0" destOrd="0" parTransId="{2C72941C-976A-43DC-AA3A-7662DF5BEF71}" sibTransId="{08F56E6C-A4EB-4F8F-B896-620F74EC8668}"/>
    <dgm:cxn modelId="{DD814EF0-2711-40B6-8428-6E9706263C95}" srcId="{466F3A71-451D-4638-AE51-A8988C37A4AD}" destId="{3F79924C-D2AF-40BA-9912-E661314BEF8F}" srcOrd="0" destOrd="0" parTransId="{7BAAAC36-5318-4C56-B8ED-72FB7151CBB2}" sibTransId="{83FADC04-0CF3-40CD-B0CB-BD4DE9C8E563}"/>
    <dgm:cxn modelId="{5FABFF18-1F32-4148-A87C-C59546E678D7}" type="presOf" srcId="{C5CDCCC1-AFD6-4EDD-93EC-1F7A4C32C710}" destId="{035C4720-D012-43DC-9250-8343035090A9}" srcOrd="1" destOrd="0" presId="urn:microsoft.com/office/officeart/2011/layout/CircleProcess"/>
    <dgm:cxn modelId="{0654316E-7699-499C-94DB-3FB5F635D4B5}" type="presOf" srcId="{3F79924C-D2AF-40BA-9912-E661314BEF8F}" destId="{EF4D0648-9605-431F-9753-BDA63CA55958}" srcOrd="0" destOrd="0" presId="urn:microsoft.com/office/officeart/2011/layout/CircleProcess"/>
    <dgm:cxn modelId="{C25556FD-58F8-4B4F-9489-F8FD05670C74}" type="presOf" srcId="{443EDF3A-9DED-4A6A-8D52-4486B4F5DDEB}" destId="{C4B4FEB8-FA26-4D3F-B380-0AE3DA1EDADE}" srcOrd="0" destOrd="0" presId="urn:microsoft.com/office/officeart/2011/layout/CircleProcess"/>
    <dgm:cxn modelId="{3A2D1271-3E62-47AF-9AEA-427484AAAEA7}" type="presOf" srcId="{466F3A71-451D-4638-AE51-A8988C37A4AD}" destId="{81C8966E-D348-4CFF-AC5B-0D72DEB87B7F}" srcOrd="1" destOrd="0" presId="urn:microsoft.com/office/officeart/2011/layout/CircleProcess"/>
    <dgm:cxn modelId="{401EEE94-D539-45B1-92C1-F515B88B7812}" type="presOf" srcId="{919A45A8-77CB-4BB7-85D0-17FCB46FC71B}" destId="{D64828A7-C57E-4756-9329-5A36AE4412D3}" srcOrd="1" destOrd="0" presId="urn:microsoft.com/office/officeart/2011/layout/CircleProcess"/>
    <dgm:cxn modelId="{7B8980D7-C2FA-4F04-BBAF-5225B5B7C308}" srcId="{443EDF3A-9DED-4A6A-8D52-4486B4F5DDEB}" destId="{C5CDCCC1-AFD6-4EDD-93EC-1F7A4C32C710}" srcOrd="1" destOrd="0" parTransId="{320F2520-64E4-40A3-AB21-E2C6374C99A5}" sibTransId="{EAC03D5D-2138-481E-8F87-ED342A8701EA}"/>
    <dgm:cxn modelId="{05D3727F-81AC-4211-91F2-8760B38453B2}" srcId="{443EDF3A-9DED-4A6A-8D52-4486B4F5DDEB}" destId="{466F3A71-451D-4638-AE51-A8988C37A4AD}" srcOrd="0" destOrd="0" parTransId="{013AA65B-A64B-45AA-A5CC-CC4AB57E433F}" sibTransId="{CBCAB009-87E5-44B5-B526-7556BF5476F3}"/>
    <dgm:cxn modelId="{032DB84A-D40E-4A12-AB2B-5D56F1E810BC}" type="presOf" srcId="{03BFD1D3-A244-49C8-8B24-01D9FD92A135}" destId="{41DC1717-484F-4B56-839A-6CAD6661B98C}" srcOrd="0" destOrd="0" presId="urn:microsoft.com/office/officeart/2011/layout/CircleProcess"/>
    <dgm:cxn modelId="{DACA767D-DCDF-407F-8003-ECF52AD503AD}" srcId="{443EDF3A-9DED-4A6A-8D52-4486B4F5DDEB}" destId="{609CF88A-F03F-452E-8DE1-243FF8F7F93F}" srcOrd="3" destOrd="0" parTransId="{FC0CFD7D-A499-4965-B1A0-55CF7EB34F15}" sibTransId="{C9A3AD72-C183-48C6-93F2-74BFDE66FAC5}"/>
    <dgm:cxn modelId="{A6EBE83C-60FD-40A4-B83D-A39F80449D8B}" type="presOf" srcId="{26CDB8D4-CC38-41C8-8EFD-77B299FF38F9}" destId="{46F4E8B8-F74C-434C-9AD0-16A5E1CBFF0E}" srcOrd="0" destOrd="0" presId="urn:microsoft.com/office/officeart/2011/layout/CircleProcess"/>
    <dgm:cxn modelId="{5E01EF18-C681-46A4-9249-0EE098CB478E}" type="presOf" srcId="{466F3A71-451D-4638-AE51-A8988C37A4AD}" destId="{D88B96A5-5763-4444-8966-F561B40542D6}" srcOrd="0" destOrd="0" presId="urn:microsoft.com/office/officeart/2011/layout/CircleProcess"/>
    <dgm:cxn modelId="{5584B55F-186C-4CB2-8A59-0FA138CF7ED0}" srcId="{609CF88A-F03F-452E-8DE1-243FF8F7F93F}" destId="{26CDB8D4-CC38-41C8-8EFD-77B299FF38F9}" srcOrd="0" destOrd="0" parTransId="{9B02970D-0D03-4308-B4E5-5F5B4B6E6792}" sibTransId="{09708AB1-05CB-4240-89FE-4D93AA6398AE}"/>
    <dgm:cxn modelId="{38B5E9C7-17B4-45C7-BE87-7C753782FC8F}" type="presParOf" srcId="{C4B4FEB8-FA26-4D3F-B380-0AE3DA1EDADE}" destId="{DD6A0CF6-B72E-4DF6-ADEE-0320DAB3B1CE}" srcOrd="0" destOrd="0" presId="urn:microsoft.com/office/officeart/2011/layout/CircleProcess"/>
    <dgm:cxn modelId="{D053EBAB-EB35-4D64-98CE-0834AD5FDF2B}" type="presParOf" srcId="{DD6A0CF6-B72E-4DF6-ADEE-0320DAB3B1CE}" destId="{A8D79F8B-DCB0-45DB-86A7-8462116E763F}" srcOrd="0" destOrd="0" presId="urn:microsoft.com/office/officeart/2011/layout/CircleProcess"/>
    <dgm:cxn modelId="{7EF4DF98-801F-47C0-8A9A-4164E5DB92E3}" type="presParOf" srcId="{C4B4FEB8-FA26-4D3F-B380-0AE3DA1EDADE}" destId="{E11CE5E8-154A-406F-906F-1BE11C95FEC9}" srcOrd="1" destOrd="0" presId="urn:microsoft.com/office/officeart/2011/layout/CircleProcess"/>
    <dgm:cxn modelId="{0A20E171-2AB6-4CF0-9366-C7F1B6F4EC79}" type="presParOf" srcId="{E11CE5E8-154A-406F-906F-1BE11C95FEC9}" destId="{F8AB4C93-6284-4F7A-A6E6-A933DAC231A6}" srcOrd="0" destOrd="0" presId="urn:microsoft.com/office/officeart/2011/layout/CircleProcess"/>
    <dgm:cxn modelId="{EE1C29AF-AE82-4B6A-B364-0A5CCB18AEAF}" type="presParOf" srcId="{C4B4FEB8-FA26-4D3F-B380-0AE3DA1EDADE}" destId="{46F4E8B8-F74C-434C-9AD0-16A5E1CBFF0E}" srcOrd="2" destOrd="0" presId="urn:microsoft.com/office/officeart/2011/layout/CircleProcess"/>
    <dgm:cxn modelId="{5F02F15E-30FE-468E-989A-D0EF64F66EDD}" type="presParOf" srcId="{C4B4FEB8-FA26-4D3F-B380-0AE3DA1EDADE}" destId="{B25AFF92-5CD2-4A90-A1BF-87E3D20A8635}" srcOrd="3" destOrd="0" presId="urn:microsoft.com/office/officeart/2011/layout/CircleProcess"/>
    <dgm:cxn modelId="{76334954-3F76-4E39-AD94-FC85B8B50904}" type="presParOf" srcId="{C4B4FEB8-FA26-4D3F-B380-0AE3DA1EDADE}" destId="{C529C641-88BB-4073-AC9F-851F99D15EDF}" srcOrd="4" destOrd="0" presId="urn:microsoft.com/office/officeart/2011/layout/CircleProcess"/>
    <dgm:cxn modelId="{A52815D4-0A68-4AAE-8F27-4A4106393BE3}" type="presParOf" srcId="{C529C641-88BB-4073-AC9F-851F99D15EDF}" destId="{BB77F47B-B653-41DE-9A1E-969568DB1A34}" srcOrd="0" destOrd="0" presId="urn:microsoft.com/office/officeart/2011/layout/CircleProcess"/>
    <dgm:cxn modelId="{A8104E39-6E81-4D4B-B063-C5AA29E41D90}" type="presParOf" srcId="{C4B4FEB8-FA26-4D3F-B380-0AE3DA1EDADE}" destId="{ED78E081-64C3-4C2A-B783-D900721D5CE0}" srcOrd="5" destOrd="0" presId="urn:microsoft.com/office/officeart/2011/layout/CircleProcess"/>
    <dgm:cxn modelId="{BD504450-B915-4872-ABAE-E6F168856BF6}" type="presParOf" srcId="{ED78E081-64C3-4C2A-B783-D900721D5CE0}" destId="{0E72C365-FB13-42A4-97AD-6DC6104A0311}" srcOrd="0" destOrd="0" presId="urn:microsoft.com/office/officeart/2011/layout/CircleProcess"/>
    <dgm:cxn modelId="{62736068-51A4-4965-9826-2889C0988848}" type="presParOf" srcId="{C4B4FEB8-FA26-4D3F-B380-0AE3DA1EDADE}" destId="{41DC1717-484F-4B56-839A-6CAD6661B98C}" srcOrd="6" destOrd="0" presId="urn:microsoft.com/office/officeart/2011/layout/CircleProcess"/>
    <dgm:cxn modelId="{72AC1F9F-F252-4122-AEEB-C7DC8A8EAC4C}" type="presParOf" srcId="{C4B4FEB8-FA26-4D3F-B380-0AE3DA1EDADE}" destId="{D64828A7-C57E-4756-9329-5A36AE4412D3}" srcOrd="7" destOrd="0" presId="urn:microsoft.com/office/officeart/2011/layout/CircleProcess"/>
    <dgm:cxn modelId="{3D63D32C-CD9B-42D9-8682-06AC21ACADD1}" type="presParOf" srcId="{C4B4FEB8-FA26-4D3F-B380-0AE3DA1EDADE}" destId="{042E09D0-D6D5-4990-8980-0070DD802156}" srcOrd="8" destOrd="0" presId="urn:microsoft.com/office/officeart/2011/layout/CircleProcess"/>
    <dgm:cxn modelId="{5A4AB9C3-E399-4379-A16F-0D556BED2CE0}" type="presParOf" srcId="{042E09D0-D6D5-4990-8980-0070DD802156}" destId="{22597E3E-5BBD-4D3A-A919-B5E13572442B}" srcOrd="0" destOrd="0" presId="urn:microsoft.com/office/officeart/2011/layout/CircleProcess"/>
    <dgm:cxn modelId="{47D3CECD-D2F1-4991-8075-9DF0C9654C3B}" type="presParOf" srcId="{C4B4FEB8-FA26-4D3F-B380-0AE3DA1EDADE}" destId="{B913B146-7278-4AC7-B10B-D0130E13DA6E}" srcOrd="9" destOrd="0" presId="urn:microsoft.com/office/officeart/2011/layout/CircleProcess"/>
    <dgm:cxn modelId="{708F73EF-28D6-4C58-B5DB-7D027D291679}" type="presParOf" srcId="{B913B146-7278-4AC7-B10B-D0130E13DA6E}" destId="{96B4A0B6-035E-48C1-A4C3-F1CB1D274C09}" srcOrd="0" destOrd="0" presId="urn:microsoft.com/office/officeart/2011/layout/CircleProcess"/>
    <dgm:cxn modelId="{06235CFC-2057-4D9C-9D92-6FB4DA39E2B7}" type="presParOf" srcId="{C4B4FEB8-FA26-4D3F-B380-0AE3DA1EDADE}" destId="{BAA6F575-27BB-4EF5-9728-0E3CF47A70F9}" srcOrd="10" destOrd="0" presId="urn:microsoft.com/office/officeart/2011/layout/CircleProcess"/>
    <dgm:cxn modelId="{F48698B5-8680-4213-9697-CF492362AB42}" type="presParOf" srcId="{C4B4FEB8-FA26-4D3F-B380-0AE3DA1EDADE}" destId="{035C4720-D012-43DC-9250-8343035090A9}" srcOrd="11" destOrd="0" presId="urn:microsoft.com/office/officeart/2011/layout/CircleProcess"/>
    <dgm:cxn modelId="{B93CCBA5-AE27-4B55-B44D-77621CFC9165}" type="presParOf" srcId="{C4B4FEB8-FA26-4D3F-B380-0AE3DA1EDADE}" destId="{BA802178-5D44-41B2-807C-7B08C3BEFF57}" srcOrd="12" destOrd="0" presId="urn:microsoft.com/office/officeart/2011/layout/CircleProcess"/>
    <dgm:cxn modelId="{CAE20973-C68C-48E3-8974-023DB2F0AFFB}" type="presParOf" srcId="{BA802178-5D44-41B2-807C-7B08C3BEFF57}" destId="{01A8A9E9-1C77-4C21-8FB6-E53965E5DD2B}" srcOrd="0" destOrd="0" presId="urn:microsoft.com/office/officeart/2011/layout/CircleProcess"/>
    <dgm:cxn modelId="{2C5D3459-2433-4596-AF64-407A5680357E}" type="presParOf" srcId="{C4B4FEB8-FA26-4D3F-B380-0AE3DA1EDADE}" destId="{5065A000-ECA1-4A40-9087-64FE3DDA6B8E}" srcOrd="13" destOrd="0" presId="urn:microsoft.com/office/officeart/2011/layout/CircleProcess"/>
    <dgm:cxn modelId="{3DC47140-2CDD-40F3-9B42-ECE316068ED1}" type="presParOf" srcId="{5065A000-ECA1-4A40-9087-64FE3DDA6B8E}" destId="{D88B96A5-5763-4444-8966-F561B40542D6}" srcOrd="0" destOrd="0" presId="urn:microsoft.com/office/officeart/2011/layout/CircleProcess"/>
    <dgm:cxn modelId="{78CC4D73-ECB6-4C5E-A4B6-955F77C4D2DA}" type="presParOf" srcId="{C4B4FEB8-FA26-4D3F-B380-0AE3DA1EDADE}" destId="{EF4D0648-9605-431F-9753-BDA63CA55958}" srcOrd="14" destOrd="0" presId="urn:microsoft.com/office/officeart/2011/layout/CircleProcess"/>
    <dgm:cxn modelId="{ED3F9114-3FD2-4284-9AB2-139777CED91B}" type="presParOf" srcId="{C4B4FEB8-FA26-4D3F-B380-0AE3DA1EDADE}" destId="{81C8966E-D348-4CFF-AC5B-0D72DEB87B7F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23276-26FD-46D9-B8CF-AA08851FF0A8}">
      <dsp:nvSpPr>
        <dsp:cNvPr id="0" name=""/>
        <dsp:cNvSpPr/>
      </dsp:nvSpPr>
      <dsp:spPr>
        <a:xfrm>
          <a:off x="0" y="387899"/>
          <a:ext cx="11176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Revenue Requirements</a:t>
          </a:r>
          <a:endParaRPr lang="en-US" sz="4800" b="1" kern="1200" dirty="0"/>
        </a:p>
      </dsp:txBody>
      <dsp:txXfrm>
        <a:off x="59399" y="447298"/>
        <a:ext cx="11057202" cy="1098002"/>
      </dsp:txXfrm>
    </dsp:sp>
    <dsp:sp modelId="{ECFDD978-505C-4ABA-94A5-99FD56F18B30}">
      <dsp:nvSpPr>
        <dsp:cNvPr id="0" name=""/>
        <dsp:cNvSpPr/>
      </dsp:nvSpPr>
      <dsp:spPr>
        <a:xfrm>
          <a:off x="0" y="1791900"/>
          <a:ext cx="11176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Rate Design Alternatives</a:t>
          </a:r>
          <a:endParaRPr lang="en-US" sz="4800" kern="1200" dirty="0"/>
        </a:p>
      </dsp:txBody>
      <dsp:txXfrm>
        <a:off x="59399" y="1851299"/>
        <a:ext cx="11057202" cy="1098002"/>
      </dsp:txXfrm>
    </dsp:sp>
    <dsp:sp modelId="{48FEEE8C-7073-4111-8CA6-0A35D436B71A}">
      <dsp:nvSpPr>
        <dsp:cNvPr id="0" name=""/>
        <dsp:cNvSpPr/>
      </dsp:nvSpPr>
      <dsp:spPr>
        <a:xfrm>
          <a:off x="0" y="3195900"/>
          <a:ext cx="11176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smtClean="0"/>
            <a:t>Overhead Cost Allocation Plan</a:t>
          </a:r>
          <a:endParaRPr lang="en-US" sz="4800" kern="1200" dirty="0"/>
        </a:p>
      </dsp:txBody>
      <dsp:txXfrm>
        <a:off x="59399" y="3255299"/>
        <a:ext cx="1105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45B17-BC13-4B8A-A998-5A09EC2A8D54}">
      <dsp:nvSpPr>
        <dsp:cNvPr id="0" name=""/>
        <dsp:cNvSpPr/>
      </dsp:nvSpPr>
      <dsp:spPr>
        <a:xfrm>
          <a:off x="523875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Updated Master Plan</a:t>
          </a:r>
          <a:endParaRPr lang="en-US" sz="3700" kern="1200" dirty="0" smtClean="0"/>
        </a:p>
      </dsp:txBody>
      <dsp:txXfrm>
        <a:off x="523875" y="99"/>
        <a:ext cx="3165078" cy="1899046"/>
      </dsp:txXfrm>
    </dsp:sp>
    <dsp:sp modelId="{BE0B0645-01F7-4279-8398-DFDD261A46A4}">
      <dsp:nvSpPr>
        <dsp:cNvPr id="0" name=""/>
        <dsp:cNvSpPr/>
      </dsp:nvSpPr>
      <dsp:spPr>
        <a:xfrm>
          <a:off x="4005460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Recycled Water Cost Recovery</a:t>
          </a:r>
          <a:endParaRPr lang="en-US" sz="3700" kern="1200" dirty="0" smtClean="0"/>
        </a:p>
      </dsp:txBody>
      <dsp:txXfrm>
        <a:off x="4005460" y="99"/>
        <a:ext cx="3165078" cy="1899046"/>
      </dsp:txXfrm>
    </dsp:sp>
    <dsp:sp modelId="{BA9505D8-2E42-494A-AF56-8703B19B33A3}">
      <dsp:nvSpPr>
        <dsp:cNvPr id="0" name=""/>
        <dsp:cNvSpPr/>
      </dsp:nvSpPr>
      <dsp:spPr>
        <a:xfrm>
          <a:off x="7487046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Results of CAP</a:t>
          </a:r>
          <a:endParaRPr lang="en-US" sz="3700" kern="1200" dirty="0" smtClean="0"/>
        </a:p>
      </dsp:txBody>
      <dsp:txXfrm>
        <a:off x="7487046" y="99"/>
        <a:ext cx="3165078" cy="1899046"/>
      </dsp:txXfrm>
    </dsp:sp>
    <dsp:sp modelId="{53A72843-1C0E-4A00-AE25-8FCF91DF5572}">
      <dsp:nvSpPr>
        <dsp:cNvPr id="0" name=""/>
        <dsp:cNvSpPr/>
      </dsp:nvSpPr>
      <dsp:spPr>
        <a:xfrm>
          <a:off x="523875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Water Demands</a:t>
          </a:r>
          <a:endParaRPr lang="en-US" sz="3700" kern="1200" dirty="0" smtClean="0"/>
        </a:p>
      </dsp:txBody>
      <dsp:txXfrm>
        <a:off x="523875" y="2215653"/>
        <a:ext cx="3165078" cy="1899046"/>
      </dsp:txXfrm>
    </dsp:sp>
    <dsp:sp modelId="{C94C7D03-5B93-4440-992E-E27CDD157CA7}">
      <dsp:nvSpPr>
        <dsp:cNvPr id="0" name=""/>
        <dsp:cNvSpPr/>
      </dsp:nvSpPr>
      <dsp:spPr>
        <a:xfrm>
          <a:off x="4005460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Replenishment of Reserves</a:t>
          </a:r>
          <a:endParaRPr lang="en-US" sz="3700" kern="1200" dirty="0" smtClean="0"/>
        </a:p>
      </dsp:txBody>
      <dsp:txXfrm>
        <a:off x="4005460" y="2215653"/>
        <a:ext cx="3165078" cy="1899046"/>
      </dsp:txXfrm>
    </dsp:sp>
    <dsp:sp modelId="{B2B6DE86-9EBB-4536-8057-6416E3B27EAC}">
      <dsp:nvSpPr>
        <dsp:cNvPr id="0" name=""/>
        <dsp:cNvSpPr/>
      </dsp:nvSpPr>
      <dsp:spPr>
        <a:xfrm>
          <a:off x="7487046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…</a:t>
          </a:r>
          <a:endParaRPr lang="en-US" sz="3700" kern="1200" dirty="0" smtClean="0"/>
        </a:p>
      </dsp:txBody>
      <dsp:txXfrm>
        <a:off x="7487046" y="2215653"/>
        <a:ext cx="3165078" cy="1899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FDA2-C0CE-4746-B50F-1F182805F068}">
      <dsp:nvSpPr>
        <dsp:cNvPr id="0" name=""/>
        <dsp:cNvSpPr/>
      </dsp:nvSpPr>
      <dsp:spPr>
        <a:xfrm>
          <a:off x="896" y="128764"/>
          <a:ext cx="3494670" cy="209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Marina Water </a:t>
          </a:r>
          <a:br>
            <a:rPr lang="en-US" sz="4400" kern="1200" dirty="0" smtClean="0"/>
          </a:br>
          <a:r>
            <a:rPr lang="en-US" sz="4400" kern="1200" dirty="0" smtClean="0"/>
            <a:t>25% </a:t>
          </a:r>
          <a:endParaRPr lang="en-US" sz="4400" kern="1200" dirty="0"/>
        </a:p>
      </dsp:txBody>
      <dsp:txXfrm>
        <a:off x="896" y="128764"/>
        <a:ext cx="3494670" cy="2096802"/>
      </dsp:txXfrm>
    </dsp:sp>
    <dsp:sp modelId="{A0E9978B-57A5-4D88-84F9-713DB1C0D4BA}">
      <dsp:nvSpPr>
        <dsp:cNvPr id="0" name=""/>
        <dsp:cNvSpPr/>
      </dsp:nvSpPr>
      <dsp:spPr>
        <a:xfrm>
          <a:off x="3845033" y="128764"/>
          <a:ext cx="3494670" cy="209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Ord Water </a:t>
          </a:r>
          <a:br>
            <a:rPr lang="en-US" sz="4400" kern="1200" dirty="0" smtClean="0"/>
          </a:br>
          <a:r>
            <a:rPr lang="en-US" sz="4400" kern="1200" dirty="0" smtClean="0"/>
            <a:t>54% </a:t>
          </a:r>
          <a:endParaRPr lang="en-US" sz="4400" kern="1200" dirty="0" smtClean="0"/>
        </a:p>
      </dsp:txBody>
      <dsp:txXfrm>
        <a:off x="3845033" y="128764"/>
        <a:ext cx="3494670" cy="2096802"/>
      </dsp:txXfrm>
    </dsp:sp>
    <dsp:sp modelId="{E3F99D61-0D9A-4D0C-BCCA-1E265018EE7C}">
      <dsp:nvSpPr>
        <dsp:cNvPr id="0" name=""/>
        <dsp:cNvSpPr/>
      </dsp:nvSpPr>
      <dsp:spPr>
        <a:xfrm>
          <a:off x="896" y="2575033"/>
          <a:ext cx="3494670" cy="209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Marina Sewer </a:t>
          </a:r>
          <a:br>
            <a:rPr lang="en-US" sz="4400" kern="1200" dirty="0" smtClean="0"/>
          </a:br>
          <a:r>
            <a:rPr lang="en-US" sz="4400" kern="1200" dirty="0" smtClean="0"/>
            <a:t>7% </a:t>
          </a:r>
          <a:endParaRPr lang="en-US" sz="4400" kern="1200" dirty="0" smtClean="0"/>
        </a:p>
      </dsp:txBody>
      <dsp:txXfrm>
        <a:off x="896" y="2575033"/>
        <a:ext cx="3494670" cy="2096802"/>
      </dsp:txXfrm>
    </dsp:sp>
    <dsp:sp modelId="{3C9C3584-7B68-42F9-A169-3D5E8F147525}">
      <dsp:nvSpPr>
        <dsp:cNvPr id="0" name=""/>
        <dsp:cNvSpPr/>
      </dsp:nvSpPr>
      <dsp:spPr>
        <a:xfrm>
          <a:off x="3845033" y="2575033"/>
          <a:ext cx="3494670" cy="209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Ord Sewer</a:t>
          </a:r>
          <a:br>
            <a:rPr lang="en-US" sz="4400" kern="1200" dirty="0" smtClean="0"/>
          </a:br>
          <a:r>
            <a:rPr lang="en-US" sz="4400" kern="1200" dirty="0" smtClean="0"/>
            <a:t> 14%</a:t>
          </a:r>
          <a:endParaRPr lang="en-US" sz="4400" b="1" kern="1200" dirty="0"/>
        </a:p>
      </dsp:txBody>
      <dsp:txXfrm>
        <a:off x="3845033" y="2575033"/>
        <a:ext cx="3494670" cy="2096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C8223-CA77-4C10-9E32-073B5664E187}">
      <dsp:nvSpPr>
        <dsp:cNvPr id="0" name=""/>
        <dsp:cNvSpPr/>
      </dsp:nvSpPr>
      <dsp:spPr>
        <a:xfrm>
          <a:off x="945570" y="1476437"/>
          <a:ext cx="1834062" cy="1833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 Functions</a:t>
          </a:r>
          <a:endParaRPr lang="en-US" sz="2400" kern="1200" dirty="0"/>
        </a:p>
      </dsp:txBody>
      <dsp:txXfrm>
        <a:off x="1214162" y="1745005"/>
        <a:ext cx="1296878" cy="1296762"/>
      </dsp:txXfrm>
    </dsp:sp>
    <dsp:sp modelId="{1E8DA8D9-3BDC-4F3B-8BD7-5BE928DE5F36}">
      <dsp:nvSpPr>
        <dsp:cNvPr id="0" name=""/>
        <dsp:cNvSpPr/>
      </dsp:nvSpPr>
      <dsp:spPr>
        <a:xfrm>
          <a:off x="0" y="456626"/>
          <a:ext cx="3696665" cy="385340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3C479-350B-441F-B675-3AF371DF3104}">
      <dsp:nvSpPr>
        <dsp:cNvPr id="0" name=""/>
        <dsp:cNvSpPr/>
      </dsp:nvSpPr>
      <dsp:spPr>
        <a:xfrm>
          <a:off x="2288540" y="305373"/>
          <a:ext cx="982726" cy="982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470D0-6259-4052-B2E8-DF9621365CC7}">
      <dsp:nvSpPr>
        <dsp:cNvPr id="0" name=""/>
        <dsp:cNvSpPr/>
      </dsp:nvSpPr>
      <dsp:spPr>
        <a:xfrm>
          <a:off x="3346114" y="317942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Human Resources</a:t>
          </a:r>
          <a:endParaRPr lang="en-US" sz="2000" kern="1200" dirty="0"/>
        </a:p>
      </dsp:txBody>
      <dsp:txXfrm>
        <a:off x="3346114" y="317942"/>
        <a:ext cx="1315506" cy="951096"/>
      </dsp:txXfrm>
    </dsp:sp>
    <dsp:sp modelId="{A49CC8AE-E9E1-4C81-9AFC-07153E705241}">
      <dsp:nvSpPr>
        <dsp:cNvPr id="0" name=""/>
        <dsp:cNvSpPr/>
      </dsp:nvSpPr>
      <dsp:spPr>
        <a:xfrm>
          <a:off x="3014411" y="1220437"/>
          <a:ext cx="982726" cy="982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0A4EA-3B38-4B66-BD72-F47D5CCE954C}">
      <dsp:nvSpPr>
        <dsp:cNvPr id="0" name=""/>
        <dsp:cNvSpPr/>
      </dsp:nvSpPr>
      <dsp:spPr>
        <a:xfrm>
          <a:off x="4069293" y="1237615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Information Technology</a:t>
          </a:r>
          <a:endParaRPr lang="en-US" sz="2000" kern="1200" dirty="0"/>
        </a:p>
      </dsp:txBody>
      <dsp:txXfrm>
        <a:off x="4069293" y="1237615"/>
        <a:ext cx="1315506" cy="951096"/>
      </dsp:txXfrm>
    </dsp:sp>
    <dsp:sp modelId="{A710C858-ABE7-4401-BE6F-3B50F009BB81}">
      <dsp:nvSpPr>
        <dsp:cNvPr id="0" name=""/>
        <dsp:cNvSpPr/>
      </dsp:nvSpPr>
      <dsp:spPr>
        <a:xfrm>
          <a:off x="3010641" y="2565799"/>
          <a:ext cx="982726" cy="982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72DC0-ED87-420F-AD67-ED84CE55A0FA}">
      <dsp:nvSpPr>
        <dsp:cNvPr id="0" name=""/>
        <dsp:cNvSpPr/>
      </dsp:nvSpPr>
      <dsp:spPr>
        <a:xfrm>
          <a:off x="4069293" y="2581720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Finance</a:t>
          </a:r>
          <a:endParaRPr lang="en-US" sz="2000" kern="1200" dirty="0"/>
        </a:p>
      </dsp:txBody>
      <dsp:txXfrm>
        <a:off x="4069293" y="2581720"/>
        <a:ext cx="1315506" cy="951096"/>
      </dsp:txXfrm>
    </dsp:sp>
    <dsp:sp modelId="{92C5B45A-7115-4FCD-A77C-68A3ADEAD019}">
      <dsp:nvSpPr>
        <dsp:cNvPr id="0" name=""/>
        <dsp:cNvSpPr/>
      </dsp:nvSpPr>
      <dsp:spPr>
        <a:xfrm>
          <a:off x="2288540" y="3512706"/>
          <a:ext cx="982726" cy="9825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0B4B3-ED9F-4654-A326-D68BA972BCA4}">
      <dsp:nvSpPr>
        <dsp:cNvPr id="0" name=""/>
        <dsp:cNvSpPr/>
      </dsp:nvSpPr>
      <dsp:spPr>
        <a:xfrm>
          <a:off x="3346114" y="3532817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Board</a:t>
          </a:r>
          <a:endParaRPr lang="en-US" sz="2000" kern="1200" dirty="0"/>
        </a:p>
      </dsp:txBody>
      <dsp:txXfrm>
        <a:off x="3346114" y="3532817"/>
        <a:ext cx="1315506" cy="951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7D0A0-D68B-48FB-B7ED-53477870CCEA}">
      <dsp:nvSpPr>
        <dsp:cNvPr id="0" name=""/>
        <dsp:cNvSpPr/>
      </dsp:nvSpPr>
      <dsp:spPr>
        <a:xfrm>
          <a:off x="945570" y="1476437"/>
          <a:ext cx="1834062" cy="18338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Cost Centers</a:t>
          </a:r>
          <a:endParaRPr lang="en-US" sz="3100" kern="1200" dirty="0"/>
        </a:p>
      </dsp:txBody>
      <dsp:txXfrm>
        <a:off x="1214162" y="1745005"/>
        <a:ext cx="1296878" cy="1296762"/>
      </dsp:txXfrm>
    </dsp:sp>
    <dsp:sp modelId="{EE702393-C58B-47B9-A45F-FEC69B657BCD}">
      <dsp:nvSpPr>
        <dsp:cNvPr id="0" name=""/>
        <dsp:cNvSpPr/>
      </dsp:nvSpPr>
      <dsp:spPr>
        <a:xfrm>
          <a:off x="0" y="456626"/>
          <a:ext cx="3696665" cy="385340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A3020-ACD5-4E30-ACD8-6554EA3DED53}">
      <dsp:nvSpPr>
        <dsp:cNvPr id="0" name=""/>
        <dsp:cNvSpPr/>
      </dsp:nvSpPr>
      <dsp:spPr>
        <a:xfrm>
          <a:off x="2288540" y="305373"/>
          <a:ext cx="982726" cy="98252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48431-AE03-451C-B307-A42DC3FEEE30}">
      <dsp:nvSpPr>
        <dsp:cNvPr id="0" name=""/>
        <dsp:cNvSpPr/>
      </dsp:nvSpPr>
      <dsp:spPr>
        <a:xfrm>
          <a:off x="3346114" y="317942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Ord Water</a:t>
          </a:r>
          <a:endParaRPr lang="en-US" sz="3100" kern="1200" dirty="0"/>
        </a:p>
      </dsp:txBody>
      <dsp:txXfrm>
        <a:off x="3346114" y="317942"/>
        <a:ext cx="1315506" cy="951096"/>
      </dsp:txXfrm>
    </dsp:sp>
    <dsp:sp modelId="{B7048B42-1C34-4F1B-8C2B-56918E254148}">
      <dsp:nvSpPr>
        <dsp:cNvPr id="0" name=""/>
        <dsp:cNvSpPr/>
      </dsp:nvSpPr>
      <dsp:spPr>
        <a:xfrm>
          <a:off x="3014411" y="1220437"/>
          <a:ext cx="982726" cy="98252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A830B-E3EA-4F92-A643-C14A25BF544D}">
      <dsp:nvSpPr>
        <dsp:cNvPr id="0" name=""/>
        <dsp:cNvSpPr/>
      </dsp:nvSpPr>
      <dsp:spPr>
        <a:xfrm>
          <a:off x="4069293" y="1237615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Ord Sewer</a:t>
          </a:r>
          <a:endParaRPr lang="en-US" sz="3100" kern="1200" dirty="0"/>
        </a:p>
      </dsp:txBody>
      <dsp:txXfrm>
        <a:off x="4069293" y="1237615"/>
        <a:ext cx="1315506" cy="951096"/>
      </dsp:txXfrm>
    </dsp:sp>
    <dsp:sp modelId="{2590F377-3B5E-42D9-BE4E-E074C8591050}">
      <dsp:nvSpPr>
        <dsp:cNvPr id="0" name=""/>
        <dsp:cNvSpPr/>
      </dsp:nvSpPr>
      <dsp:spPr>
        <a:xfrm>
          <a:off x="3010641" y="2565799"/>
          <a:ext cx="982726" cy="98252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8C94-FC0E-43B9-AD21-5A2A75ADD542}">
      <dsp:nvSpPr>
        <dsp:cNvPr id="0" name=""/>
        <dsp:cNvSpPr/>
      </dsp:nvSpPr>
      <dsp:spPr>
        <a:xfrm>
          <a:off x="4069293" y="2581720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Marina Water</a:t>
          </a:r>
          <a:endParaRPr lang="en-US" sz="3100" kern="1200" dirty="0"/>
        </a:p>
      </dsp:txBody>
      <dsp:txXfrm>
        <a:off x="4069293" y="2581720"/>
        <a:ext cx="1315506" cy="951096"/>
      </dsp:txXfrm>
    </dsp:sp>
    <dsp:sp modelId="{B9426447-C362-47B6-8920-308A9C682467}">
      <dsp:nvSpPr>
        <dsp:cNvPr id="0" name=""/>
        <dsp:cNvSpPr/>
      </dsp:nvSpPr>
      <dsp:spPr>
        <a:xfrm>
          <a:off x="2288540" y="3512706"/>
          <a:ext cx="982726" cy="98252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9E096-DBDD-41CA-B0A2-FF46B39F5482}">
      <dsp:nvSpPr>
        <dsp:cNvPr id="0" name=""/>
        <dsp:cNvSpPr/>
      </dsp:nvSpPr>
      <dsp:spPr>
        <a:xfrm>
          <a:off x="3346114" y="3532817"/>
          <a:ext cx="1315506" cy="9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100" kern="1200" dirty="0" smtClean="0"/>
            <a:t>Marina Sewer</a:t>
          </a:r>
          <a:endParaRPr lang="en-US" sz="3100" kern="1200" dirty="0"/>
        </a:p>
      </dsp:txBody>
      <dsp:txXfrm>
        <a:off x="3346114" y="3532817"/>
        <a:ext cx="1315506" cy="951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79F8B-DCB0-45DB-86A7-8462116E763F}">
      <dsp:nvSpPr>
        <dsp:cNvPr id="0" name=""/>
        <dsp:cNvSpPr/>
      </dsp:nvSpPr>
      <dsp:spPr>
        <a:xfrm>
          <a:off x="8365994" y="703799"/>
          <a:ext cx="2495898" cy="24960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B4C93-6284-4F7A-A6E6-A933DAC231A6}">
      <dsp:nvSpPr>
        <dsp:cNvPr id="0" name=""/>
        <dsp:cNvSpPr/>
      </dsp:nvSpPr>
      <dsp:spPr>
        <a:xfrm>
          <a:off x="8449476" y="787014"/>
          <a:ext cx="2330004" cy="23295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Rate Adoption</a:t>
          </a:r>
          <a:endParaRPr lang="en-US" sz="2200" kern="1200" dirty="0"/>
        </a:p>
      </dsp:txBody>
      <dsp:txXfrm>
        <a:off x="8782334" y="1119876"/>
        <a:ext cx="1664289" cy="1663871"/>
      </dsp:txXfrm>
    </dsp:sp>
    <dsp:sp modelId="{46F4E8B8-F74C-434C-9AD0-16A5E1CBFF0E}">
      <dsp:nvSpPr>
        <dsp:cNvPr id="0" name=""/>
        <dsp:cNvSpPr/>
      </dsp:nvSpPr>
      <dsp:spPr>
        <a:xfrm>
          <a:off x="8449476" y="3245813"/>
          <a:ext cx="2330004" cy="136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July 1, 2018</a:t>
          </a:r>
          <a:endParaRPr lang="en-US" sz="1700" kern="1200" dirty="0"/>
        </a:p>
      </dsp:txBody>
      <dsp:txXfrm>
        <a:off x="8449476" y="3245813"/>
        <a:ext cx="2330004" cy="1368237"/>
      </dsp:txXfrm>
    </dsp:sp>
    <dsp:sp modelId="{BB77F47B-B653-41DE-9A1E-969568DB1A34}">
      <dsp:nvSpPr>
        <dsp:cNvPr id="0" name=""/>
        <dsp:cNvSpPr/>
      </dsp:nvSpPr>
      <dsp:spPr>
        <a:xfrm rot="2700000">
          <a:off x="5775890" y="703623"/>
          <a:ext cx="2495939" cy="249593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2C365-FB13-42A4-97AD-6DC6104A0311}">
      <dsp:nvSpPr>
        <dsp:cNvPr id="0" name=""/>
        <dsp:cNvSpPr/>
      </dsp:nvSpPr>
      <dsp:spPr>
        <a:xfrm>
          <a:off x="5870096" y="787014"/>
          <a:ext cx="2330004" cy="23295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Consideration of Initiating Proposition 218 Process</a:t>
          </a:r>
        </a:p>
      </dsp:txBody>
      <dsp:txXfrm>
        <a:off x="6202954" y="1119876"/>
        <a:ext cx="1664289" cy="1663871"/>
      </dsp:txXfrm>
    </dsp:sp>
    <dsp:sp modelId="{41DC1717-484F-4B56-839A-6CAD6661B98C}">
      <dsp:nvSpPr>
        <dsp:cNvPr id="0" name=""/>
        <dsp:cNvSpPr/>
      </dsp:nvSpPr>
      <dsp:spPr>
        <a:xfrm>
          <a:off x="5870096" y="3245813"/>
          <a:ext cx="2330004" cy="136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Q1</a:t>
          </a:r>
          <a:r>
            <a:rPr lang="en-US" sz="1700" kern="1200" dirty="0" smtClean="0"/>
            <a:t> CY 2018</a:t>
          </a:r>
        </a:p>
      </dsp:txBody>
      <dsp:txXfrm>
        <a:off x="5870096" y="3245813"/>
        <a:ext cx="2330004" cy="1368237"/>
      </dsp:txXfrm>
    </dsp:sp>
    <dsp:sp modelId="{22597E3E-5BBD-4D3A-A919-B5E13572442B}">
      <dsp:nvSpPr>
        <dsp:cNvPr id="0" name=""/>
        <dsp:cNvSpPr/>
      </dsp:nvSpPr>
      <dsp:spPr>
        <a:xfrm rot="2700000">
          <a:off x="3207213" y="703623"/>
          <a:ext cx="2495939" cy="2495939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4A0B6-035E-48C1-A4C3-F1CB1D274C09}">
      <dsp:nvSpPr>
        <dsp:cNvPr id="0" name=""/>
        <dsp:cNvSpPr/>
      </dsp:nvSpPr>
      <dsp:spPr>
        <a:xfrm>
          <a:off x="3290715" y="787014"/>
          <a:ext cx="2330004" cy="23295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Introduction of Draft Results</a:t>
          </a:r>
          <a:endParaRPr lang="en-US" sz="2200" kern="1200" dirty="0"/>
        </a:p>
      </dsp:txBody>
      <dsp:txXfrm>
        <a:off x="3623573" y="1119876"/>
        <a:ext cx="1664289" cy="1663871"/>
      </dsp:txXfrm>
    </dsp:sp>
    <dsp:sp modelId="{BAA6F575-27BB-4EF5-9728-0E3CF47A70F9}">
      <dsp:nvSpPr>
        <dsp:cNvPr id="0" name=""/>
        <dsp:cNvSpPr/>
      </dsp:nvSpPr>
      <dsp:spPr>
        <a:xfrm>
          <a:off x="3290715" y="3245813"/>
          <a:ext cx="2330004" cy="136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Board Meeting (December)</a:t>
          </a:r>
          <a:endParaRPr lang="en-US" sz="1700" kern="1200" dirty="0"/>
        </a:p>
      </dsp:txBody>
      <dsp:txXfrm>
        <a:off x="3290715" y="3245813"/>
        <a:ext cx="2330004" cy="1368237"/>
      </dsp:txXfrm>
    </dsp:sp>
    <dsp:sp modelId="{01A8A9E9-1C77-4C21-8FB6-E53965E5DD2B}">
      <dsp:nvSpPr>
        <dsp:cNvPr id="0" name=""/>
        <dsp:cNvSpPr/>
      </dsp:nvSpPr>
      <dsp:spPr>
        <a:xfrm rot="2700000">
          <a:off x="627832" y="703623"/>
          <a:ext cx="2495939" cy="2495939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B96A5-5763-4444-8966-F561B40542D6}">
      <dsp:nvSpPr>
        <dsp:cNvPr id="0" name=""/>
        <dsp:cNvSpPr/>
      </dsp:nvSpPr>
      <dsp:spPr>
        <a:xfrm>
          <a:off x="711334" y="787014"/>
          <a:ext cx="2330004" cy="23295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Preparation of Draft Results</a:t>
          </a:r>
          <a:endParaRPr lang="en-US" sz="2200" kern="1200" dirty="0"/>
        </a:p>
      </dsp:txBody>
      <dsp:txXfrm>
        <a:off x="1044192" y="1119876"/>
        <a:ext cx="1664289" cy="1663871"/>
      </dsp:txXfrm>
    </dsp:sp>
    <dsp:sp modelId="{EF4D0648-9605-431F-9753-BDA63CA55958}">
      <dsp:nvSpPr>
        <dsp:cNvPr id="0" name=""/>
        <dsp:cNvSpPr/>
      </dsp:nvSpPr>
      <dsp:spPr>
        <a:xfrm>
          <a:off x="711334" y="3245813"/>
          <a:ext cx="2330004" cy="136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November</a:t>
          </a:r>
          <a:endParaRPr lang="en-US" sz="1700" kern="1200" dirty="0"/>
        </a:p>
      </dsp:txBody>
      <dsp:txXfrm>
        <a:off x="711334" y="3245813"/>
        <a:ext cx="2330004" cy="136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A219CC-9FA9-48A0-9D3D-7006D5134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5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16" y="5721350"/>
            <a:ext cx="275378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>
            <a:fillRect/>
          </a:stretch>
        </p:blipFill>
        <p:spPr bwMode="auto">
          <a:xfrm>
            <a:off x="472017" y="4648201"/>
            <a:ext cx="254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457200"/>
            <a:ext cx="6275917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81200"/>
            <a:ext cx="3932767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411787"/>
          </a:xfrm>
          <a:ln w="12700">
            <a:solidFill>
              <a:schemeClr val="bg1"/>
            </a:solidFill>
          </a:ln>
          <a:effectLst>
            <a:outerShdw blurRad="101600" dist="508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8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5334000"/>
            <a:ext cx="105156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40317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06649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72983" y="3474780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3413637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7370"/>
            <a:ext cx="12192000" cy="65063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83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4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7" y="5721350"/>
            <a:ext cx="275378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>
            <a:fillRect/>
          </a:stretch>
        </p:blipFill>
        <p:spPr bwMode="auto">
          <a:xfrm>
            <a:off x="472017" y="4648201"/>
            <a:ext cx="254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rgbClr val="1968B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2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10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91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Animating 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"/>
            <a:ext cx="12192000" cy="764040"/>
          </a:xfrm>
          <a:custGeom>
            <a:avLst/>
            <a:gdLst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65074"/>
              <a:gd name="connsiteX1" fmla="*/ 9144000 w 9144000"/>
              <a:gd name="connsiteY1" fmla="*/ 0 h 565074"/>
              <a:gd name="connsiteX2" fmla="*/ 9144000 w 9144000"/>
              <a:gd name="connsiteY2" fmla="*/ 555526 h 565074"/>
              <a:gd name="connsiteX3" fmla="*/ 0 w 9144000"/>
              <a:gd name="connsiteY3" fmla="*/ 555526 h 565074"/>
              <a:gd name="connsiteX4" fmla="*/ 0 w 9144000"/>
              <a:gd name="connsiteY4" fmla="*/ 0 h 565074"/>
              <a:gd name="connsiteX0" fmla="*/ 0 w 9144000"/>
              <a:gd name="connsiteY0" fmla="*/ 0 h 562322"/>
              <a:gd name="connsiteX1" fmla="*/ 9144000 w 9144000"/>
              <a:gd name="connsiteY1" fmla="*/ 0 h 562322"/>
              <a:gd name="connsiteX2" fmla="*/ 9144000 w 9144000"/>
              <a:gd name="connsiteY2" fmla="*/ 555526 h 562322"/>
              <a:gd name="connsiteX3" fmla="*/ 0 w 9144000"/>
              <a:gd name="connsiteY3" fmla="*/ 555526 h 562322"/>
              <a:gd name="connsiteX4" fmla="*/ 0 w 9144000"/>
              <a:gd name="connsiteY4" fmla="*/ 0 h 562322"/>
              <a:gd name="connsiteX0" fmla="*/ 0 w 9144000"/>
              <a:gd name="connsiteY0" fmla="*/ 0 h 563789"/>
              <a:gd name="connsiteX1" fmla="*/ 9144000 w 9144000"/>
              <a:gd name="connsiteY1" fmla="*/ 0 h 563789"/>
              <a:gd name="connsiteX2" fmla="*/ 9144000 w 9144000"/>
              <a:gd name="connsiteY2" fmla="*/ 555526 h 563789"/>
              <a:gd name="connsiteX3" fmla="*/ 0 w 9144000"/>
              <a:gd name="connsiteY3" fmla="*/ 555526 h 563789"/>
              <a:gd name="connsiteX4" fmla="*/ 0 w 9144000"/>
              <a:gd name="connsiteY4" fmla="*/ 0 h 563789"/>
              <a:gd name="connsiteX0" fmla="*/ 0 w 9144000"/>
              <a:gd name="connsiteY0" fmla="*/ 0 h 573030"/>
              <a:gd name="connsiteX1" fmla="*/ 9144000 w 9144000"/>
              <a:gd name="connsiteY1" fmla="*/ 0 h 573030"/>
              <a:gd name="connsiteX2" fmla="*/ 9144000 w 9144000"/>
              <a:gd name="connsiteY2" fmla="*/ 555526 h 573030"/>
              <a:gd name="connsiteX3" fmla="*/ 0 w 9144000"/>
              <a:gd name="connsiteY3" fmla="*/ 555526 h 573030"/>
              <a:gd name="connsiteX4" fmla="*/ 0 w 9144000"/>
              <a:gd name="connsiteY4" fmla="*/ 0 h 5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73030">
                <a:moveTo>
                  <a:pt x="0" y="0"/>
                </a:moveTo>
                <a:lnTo>
                  <a:pt x="9144000" y="0"/>
                </a:lnTo>
                <a:lnTo>
                  <a:pt x="9144000" y="555526"/>
                </a:lnTo>
                <a:cubicBezTo>
                  <a:pt x="7723093" y="172285"/>
                  <a:pt x="3061447" y="669826"/>
                  <a:pt x="0" y="55552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5" rIns="121871" bIns="60935" rtlCol="0" anchor="ctr"/>
          <a:lstStyle/>
          <a:p>
            <a:pPr algn="ctr"/>
            <a:endParaRPr lang="en-US" sz="3199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7"/>
          <p:cNvSpPr/>
          <p:nvPr userDrawn="1"/>
        </p:nvSpPr>
        <p:spPr>
          <a:xfrm>
            <a:off x="0" y="-30477"/>
            <a:ext cx="12217856" cy="6888480"/>
          </a:xfrm>
          <a:custGeom>
            <a:avLst/>
            <a:gdLst/>
            <a:ahLst/>
            <a:cxnLst/>
            <a:rect l="l" t="t" r="r" b="b"/>
            <a:pathLst>
              <a:path w="9163392" h="5166360">
                <a:moveTo>
                  <a:pt x="27696" y="27180"/>
                </a:moveTo>
                <a:lnTo>
                  <a:pt x="27696" y="5139180"/>
                </a:lnTo>
                <a:lnTo>
                  <a:pt x="9135696" y="5139180"/>
                </a:lnTo>
                <a:lnTo>
                  <a:pt x="9135696" y="27180"/>
                </a:lnTo>
                <a:close/>
                <a:moveTo>
                  <a:pt x="0" y="0"/>
                </a:moveTo>
                <a:lnTo>
                  <a:pt x="9163392" y="0"/>
                </a:lnTo>
                <a:lnTo>
                  <a:pt x="9163392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5" rIns="121871" bIns="60935" rtlCol="0" anchor="ctr"/>
          <a:lstStyle/>
          <a:p>
            <a:pPr algn="ctr"/>
            <a:endParaRPr lang="en-GB" sz="3199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984" y="119381"/>
            <a:ext cx="2065423" cy="3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71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733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28280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31261" y="4540324"/>
            <a:ext cx="12235504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0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508000" y="1487487"/>
            <a:ext cx="111760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18371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1371600"/>
            <a:ext cx="5158316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528764"/>
            <a:ext cx="5158316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8764"/>
            <a:ext cx="518371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7669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DCEFFE"/>
              </a:gs>
              <a:gs pos="77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</a:t>
            </a:r>
          </a:p>
          <a:p>
            <a:pPr lvl="2"/>
            <a:endParaRPr lang="en-US" altLang="en-US" smtClean="0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 rot="16200000">
            <a:off x="-106923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Filename.ppt/</a:t>
            </a:r>
            <a:fld id="{3587B205-D543-4E3E-B23B-C20DB7518250}" type="slidenum">
              <a:rPr lang="en-US" altLang="en-US" sz="70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 smtClean="0">
              <a:solidFill>
                <a:srgbClr val="8B85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6" r:id="rId2"/>
    <p:sldLayoutId id="2147483868" r:id="rId3"/>
    <p:sldLayoutId id="2147483878" r:id="rId4"/>
    <p:sldLayoutId id="2147483867" r:id="rId5"/>
    <p:sldLayoutId id="2147483874" r:id="rId6"/>
    <p:sldLayoutId id="2147483869" r:id="rId7"/>
    <p:sldLayoutId id="2147483876" r:id="rId8"/>
    <p:sldLayoutId id="2147483870" r:id="rId9"/>
    <p:sldLayoutId id="2147483871" r:id="rId10"/>
    <p:sldLayoutId id="2147483872" r:id="rId11"/>
    <p:sldLayoutId id="2147483861" r:id="rId12"/>
    <p:sldLayoutId id="2147483862" r:id="rId13"/>
    <p:sldLayoutId id="2147483863" r:id="rId14"/>
    <p:sldLayoutId id="2147483873" r:id="rId15"/>
    <p:sldLayoutId id="2147483875" r:id="rId16"/>
    <p:sldLayoutId id="2147483879" r:id="rId17"/>
    <p:sldLayoutId id="2147483864" r:id="rId18"/>
    <p:sldLayoutId id="2147483865" r:id="rId19"/>
    <p:sldLayoutId id="2147483881" r:id="rId20"/>
    <p:sldLayoutId id="2147483882" r:id="rId21"/>
    <p:sldLayoutId id="214748388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+mn-lt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+mn-lt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Comprehensive Rate Study &amp; Cost Allocation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Public Workshop #2 | November 6, 2017</a:t>
            </a:r>
            <a:endParaRPr lang="en-US" dirty="0"/>
          </a:p>
        </p:txBody>
      </p:sp>
      <p:pic>
        <p:nvPicPr>
          <p:cNvPr id="1026" name="Picture 2" descr="Image result for marina coast water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513610" cy="13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>
                <a:solidFill>
                  <a:schemeClr val="accent2"/>
                </a:solidFill>
              </a:rPr>
              <a:t>Today’s Workshop: </a:t>
            </a:r>
            <a:r>
              <a:rPr lang="en-US" b="1" dirty="0" smtClean="0"/>
              <a:t>Will focus on high-level themes ahead of presenting preliminary results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40247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9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23276-26FD-46D9-B8CF-AA08851FF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FDD978-505C-4ABA-94A5-99FD56F1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EEE8C-7073-4111-8CA6-0A35D436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>
                <a:solidFill>
                  <a:schemeClr val="accent2"/>
                </a:solidFill>
              </a:rPr>
              <a:t>Revenue Requirements: </a:t>
            </a:r>
            <a:r>
              <a:rPr lang="en-US" b="1" dirty="0" smtClean="0"/>
              <a:t>Development of preliminary financials is still on going…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692514"/>
              </p:ext>
            </p:extLst>
          </p:nvPr>
        </p:nvGraphicFramePr>
        <p:xfrm>
          <a:off x="508000" y="1752600"/>
          <a:ext cx="11176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6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445B17-BC13-4B8A-A998-5A09EC2A8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B0645-01F7-4279-8398-DFDD261A4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9505D8-2E42-494A-AF56-8703B19B3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A72843-1C0E-4A00-AE25-8FCF91DF5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C7D03-5B93-4440-992E-E27CDD157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B6DE86-9EBB-4536-8057-6416E3B27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C8522"/>
                </a:solidFill>
              </a:rPr>
              <a:t>Rate Design Discussion: </a:t>
            </a:r>
            <a:r>
              <a:rPr lang="en-US" sz="2800" b="1" dirty="0" smtClean="0"/>
              <a:t>Review </a:t>
            </a:r>
            <a:r>
              <a:rPr lang="en-US" sz="2800" b="1" dirty="0" smtClean="0"/>
              <a:t>for potential adjustments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285747" y="1781071"/>
            <a:ext cx="3511686" cy="1080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Tiered vs. Uniform Rates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85747" y="311104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Fixed Cost Recovery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85747" y="4166897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What are potential customer Impacts?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5747" y="522275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What is the potential revenue (financial) risk?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434719"/>
              </p:ext>
            </p:extLst>
          </p:nvPr>
        </p:nvGraphicFramePr>
        <p:xfrm>
          <a:off x="838200" y="1037122"/>
          <a:ext cx="7086599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159"/>
                <a:gridCol w="2008440"/>
                <a:gridCol w="1968500"/>
                <a:gridCol w="1968500"/>
              </a:tblGrid>
              <a:tr h="236402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Marina</a:t>
                      </a:r>
                      <a:endParaRPr lang="en-US" sz="18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Ord</a:t>
                      </a:r>
                      <a:endParaRPr lang="en-US" sz="18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Water Consumption Charge</a:t>
                      </a:r>
                      <a:endParaRPr lang="en-US" sz="18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0-8 hcf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Tier 1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$2.70 </a:t>
                      </a:r>
                      <a:r>
                        <a:rPr lang="en-US" sz="1800" u="none" strike="noStrike" dirty="0">
                          <a:effectLst/>
                        </a:rPr>
                        <a:t>per </a:t>
                      </a:r>
                      <a:r>
                        <a:rPr lang="en-US" sz="1800" u="none" strike="noStrike" dirty="0" err="1">
                          <a:effectLst/>
                        </a:rPr>
                        <a:t>hcf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$3.40 </a:t>
                      </a:r>
                      <a:r>
                        <a:rPr lang="en-US" sz="1800" u="none" strike="noStrike" dirty="0">
                          <a:effectLst/>
                        </a:rPr>
                        <a:t>per </a:t>
                      </a:r>
                      <a:r>
                        <a:rPr lang="en-US" sz="1800" u="none" strike="noStrike" dirty="0" err="1">
                          <a:effectLst/>
                        </a:rPr>
                        <a:t>hcf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8-16 hcf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Tier 2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3.10 per hcf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5.22 per hcf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16+ hcf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Tier 3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5.47 per hcf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7.03 per hcf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Capital </a:t>
                      </a:r>
                      <a:r>
                        <a:rPr lang="en-US" sz="1800" u="none" strike="noStrike" dirty="0">
                          <a:effectLst/>
                        </a:rPr>
                        <a:t>Surcharge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20.00 per EDU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Flat Rate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143.94 per unit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>
                          <a:effectLst/>
                        </a:rPr>
                        <a:t>Size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effectLst/>
                        </a:rPr>
                        <a:t>2017 Fee </a:t>
                      </a:r>
                      <a:r>
                        <a:rPr lang="en-US" sz="1800" b="1" u="none" strike="noStrike" dirty="0" smtClean="0">
                          <a:effectLst/>
                        </a:rPr>
                        <a:t>(Monthly)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effectLst/>
                        </a:rPr>
                        <a:t>2017 Fee </a:t>
                      </a:r>
                      <a:r>
                        <a:rPr lang="en-US" sz="1800" b="1" u="none" strike="noStrike" dirty="0" smtClean="0">
                          <a:effectLst/>
                        </a:rPr>
                        <a:t>(Monthly)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5/8" or 3/4"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$21.71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$37.55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1'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35.02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58.57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1-1/2"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57.22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93.62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2'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83.85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135.66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3'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146.03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233.85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4'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234.77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373.96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6'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456.71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724.39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8'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900.86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1,425.66 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 gridSpan="3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7824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Monthly </a:t>
                      </a:r>
                      <a:r>
                        <a:rPr lang="en-US" sz="1800" b="1" u="none" strike="noStrike" dirty="0">
                          <a:effectLst/>
                        </a:rPr>
                        <a:t>Wastewater Charge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13.44 per </a:t>
                      </a:r>
                      <a:r>
                        <a:rPr lang="en-US" sz="1800" b="1" u="none" strike="noStrike" dirty="0" smtClean="0">
                          <a:effectLst/>
                        </a:rPr>
                        <a:t>EDU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effectLst/>
                        </a:rPr>
                        <a:t>29.90 </a:t>
                      </a:r>
                      <a:r>
                        <a:rPr lang="en-US" sz="1800" b="1" u="none" strike="noStrike" dirty="0">
                          <a:effectLst/>
                        </a:rPr>
                        <a:t>per </a:t>
                      </a:r>
                      <a:r>
                        <a:rPr lang="en-US" sz="1800" b="1" u="none" strike="noStrike" dirty="0" smtClean="0">
                          <a:effectLst/>
                        </a:rPr>
                        <a:t>EDU</a:t>
                      </a:r>
                      <a:br>
                        <a:rPr lang="en-US" sz="1800" b="1" u="none" strike="noStrike" dirty="0" smtClean="0">
                          <a:effectLst/>
                        </a:rPr>
                      </a:br>
                      <a:r>
                        <a:rPr lang="en-US" sz="1800" b="1" u="none" strike="noStrike" dirty="0" smtClean="0">
                          <a:effectLst/>
                        </a:rPr>
                        <a:t>$5.00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Capital Surcharge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3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Fixed vs Variable: </a:t>
            </a:r>
            <a:r>
              <a:rPr lang="en-US" b="0" dirty="0" smtClean="0"/>
              <a:t>Revenues that more closely reflect expenditures can limit revenue risk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8886582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Key 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Historical BMP was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30% fixed / 70% Variable </a:t>
            </a:r>
            <a:br>
              <a:rPr lang="en-US" sz="2000" dirty="0" smtClean="0">
                <a:solidFill>
                  <a:schemeClr val="tx2"/>
                </a:solidFill>
                <a:latin typeface="+mj-lt"/>
              </a:rPr>
            </a:b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(eliminated due to revenue risk)</a:t>
            </a:r>
          </a:p>
          <a:p>
            <a:pPr algn="ctr"/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Combination of decoupling and increase to fixed charge can limit potential cost recovery risk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8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387345"/>
              </p:ext>
            </p:extLst>
          </p:nvPr>
        </p:nvGraphicFramePr>
        <p:xfrm>
          <a:off x="508000" y="1524000"/>
          <a:ext cx="837858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>
                <a:solidFill>
                  <a:schemeClr val="accent2"/>
                </a:solidFill>
              </a:rPr>
              <a:t>Cost Allocation Plan: </a:t>
            </a:r>
            <a:r>
              <a:rPr lang="en-US" b="1" dirty="0"/>
              <a:t>District costs that are not dedicated to a specific cost center are shared among the four primary cost centers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3835400" cy="4800600"/>
          </a:xfrm>
        </p:spPr>
        <p:txBody>
          <a:bodyPr/>
          <a:lstStyle/>
          <a:p>
            <a:r>
              <a:rPr lang="en-US" dirty="0"/>
              <a:t>The District uses the expense ratio method to allocate these shared expenses. For FY 2017-2018, the assigned percentages are as follows: </a:t>
            </a:r>
            <a:endParaRPr 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1051584"/>
              </p:ext>
            </p:extLst>
          </p:nvPr>
        </p:nvGraphicFramePr>
        <p:xfrm>
          <a:off x="4343400" y="1600200"/>
          <a:ext cx="734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>
                <a:solidFill>
                  <a:schemeClr val="accent2"/>
                </a:solidFill>
              </a:rPr>
              <a:t>CAP Update: </a:t>
            </a:r>
            <a:r>
              <a:rPr lang="en-US" b="1" dirty="0" smtClean="0"/>
              <a:t>Will define how support functions are allocated to the cost centers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4909787"/>
              </p:ext>
            </p:extLst>
          </p:nvPr>
        </p:nvGraphicFramePr>
        <p:xfrm>
          <a:off x="609600" y="1600200"/>
          <a:ext cx="538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1440963"/>
              </p:ext>
            </p:extLst>
          </p:nvPr>
        </p:nvGraphicFramePr>
        <p:xfrm>
          <a:off x="6197600" y="1600200"/>
          <a:ext cx="538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5994400" y="3460376"/>
            <a:ext cx="908424" cy="114748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Schedule and Next Steps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045823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613" y="1422402"/>
            <a:ext cx="526137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Q&amp;A</a:t>
            </a:r>
            <a:b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endParaRPr 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6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olloPowerpointTemplate2016_v1.potx" id="{0E1E6D0F-C358-4B97-B874-D7C954378748}" vid="{4B386EEF-CF80-4423-8CBA-BF1C6C18BB1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CarolloPowerpointTemplate2016_v1</Template>
  <TotalTime>5669</TotalTime>
  <Words>339</Words>
  <Application>Microsoft Office PowerPoint</Application>
  <PresentationFormat>Widescreen</PresentationFormat>
  <Paragraphs>114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Humanst521 BT</vt:lpstr>
      <vt:lpstr>Segoe UI</vt:lpstr>
      <vt:lpstr>Segoe UI Semibold</vt:lpstr>
      <vt:lpstr>Segoe UI Semilight</vt:lpstr>
      <vt:lpstr>Tahoma</vt:lpstr>
      <vt:lpstr>Times</vt:lpstr>
      <vt:lpstr>Times New Roman</vt:lpstr>
      <vt:lpstr>Verdana</vt:lpstr>
      <vt:lpstr>Wingdings</vt:lpstr>
      <vt:lpstr>Office Theme</vt:lpstr>
      <vt:lpstr>Comprehensive Rate Study &amp; Cost Allocation Analysis</vt:lpstr>
      <vt:lpstr>Today’s Workshop: Will focus on high-level themes ahead of presenting preliminary results</vt:lpstr>
      <vt:lpstr>Revenue Requirements: Development of preliminary financials is still on going…</vt:lpstr>
      <vt:lpstr>Rate Design Discussion: Review for potential adjustments</vt:lpstr>
      <vt:lpstr>Fixed vs Variable: Revenues that more closely reflect expenditures can limit revenue risk</vt:lpstr>
      <vt:lpstr>Cost Allocation Plan: District costs that are not dedicated to a specific cost center are shared among the four primary cost centers</vt:lpstr>
      <vt:lpstr>CAP Update: Will define how support functions are allocated to the cost centers</vt:lpstr>
      <vt:lpstr>Schedule and Next Steps</vt:lpstr>
      <vt:lpstr>PowerPoint Presentation</vt:lpstr>
    </vt:vector>
  </TitlesOfParts>
  <Company>Carollo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 Analysis</dc:title>
  <dc:creator>Pierce Rossum</dc:creator>
  <cp:lastModifiedBy>Pierce Rossum</cp:lastModifiedBy>
  <cp:revision>110</cp:revision>
  <cp:lastPrinted>2007-03-29T20:46:26Z</cp:lastPrinted>
  <dcterms:created xsi:type="dcterms:W3CDTF">2017-07-04T23:25:20Z</dcterms:created>
  <dcterms:modified xsi:type="dcterms:W3CDTF">2017-11-07T02:13:46Z</dcterms:modified>
</cp:coreProperties>
</file>