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20"/>
  </p:notesMasterIdLst>
  <p:sldIdLst>
    <p:sldId id="357" r:id="rId2"/>
    <p:sldId id="442" r:id="rId3"/>
    <p:sldId id="467" r:id="rId4"/>
    <p:sldId id="451" r:id="rId5"/>
    <p:sldId id="452" r:id="rId6"/>
    <p:sldId id="458" r:id="rId7"/>
    <p:sldId id="459" r:id="rId8"/>
    <p:sldId id="461" r:id="rId9"/>
    <p:sldId id="463" r:id="rId10"/>
    <p:sldId id="464" r:id="rId11"/>
    <p:sldId id="465" r:id="rId12"/>
    <p:sldId id="457" r:id="rId13"/>
    <p:sldId id="453" r:id="rId14"/>
    <p:sldId id="473" r:id="rId15"/>
    <p:sldId id="468" r:id="rId16"/>
    <p:sldId id="469" r:id="rId17"/>
    <p:sldId id="488" r:id="rId18"/>
    <p:sldId id="455" r:id="rId1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Humanst521 BT" panose="020B0602020204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Humanst521 BT" panose="020B0602020204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Humanst521 BT" panose="020B0602020204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Humanst521 BT" panose="020B0602020204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Humanst521 BT" panose="020B060202020402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Humanst521 BT" panose="020B060202020402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Humanst521 BT" panose="020B060202020402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Humanst521 BT" panose="020B060202020402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Humanst521 BT" panose="020B06020202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erce Rossum" initials="PR" lastIdx="10" clrIdx="0">
    <p:extLst>
      <p:ext uri="{19B8F6BF-5375-455C-9EA6-DF929625EA0E}">
        <p15:presenceInfo xmlns:p15="http://schemas.microsoft.com/office/powerpoint/2012/main" userId="Pierce Rossum" providerId="None"/>
      </p:ext>
    </p:extLst>
  </p:cmAuthor>
  <p:cmAuthor id="2" name="Michael Flatebo" initials="MF" lastIdx="1" clrIdx="1">
    <p:extLst>
      <p:ext uri="{19B8F6BF-5375-455C-9EA6-DF929625EA0E}">
        <p15:presenceInfo xmlns:p15="http://schemas.microsoft.com/office/powerpoint/2012/main" userId="Michael Flatebo" providerId="None"/>
      </p:ext>
    </p:extLst>
  </p:cmAuthor>
  <p:cmAuthor id="3" name="Mark Panny" initials="MP" lastIdx="2" clrIdx="2">
    <p:extLst>
      <p:ext uri="{19B8F6BF-5375-455C-9EA6-DF929625EA0E}">
        <p15:presenceInfo xmlns:p15="http://schemas.microsoft.com/office/powerpoint/2012/main" userId="S-1-5-21-3661417239-1931862686-1323978479-203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F2FF"/>
    <a:srgbClr val="8B8585"/>
    <a:srgbClr val="76D4EA"/>
    <a:srgbClr val="B1D7FB"/>
    <a:srgbClr val="4492D4"/>
    <a:srgbClr val="1968B2"/>
    <a:srgbClr val="A8E4F2"/>
    <a:srgbClr val="DCEFFE"/>
    <a:srgbClr val="C5E3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87" autoAdjust="0"/>
    <p:restoredTop sz="81149" autoAdjust="0"/>
  </p:normalViewPr>
  <p:slideViewPr>
    <p:cSldViewPr showGuides="1">
      <p:cViewPr varScale="1">
        <p:scale>
          <a:sx n="75" d="100"/>
          <a:sy n="75" d="100"/>
        </p:scale>
        <p:origin x="810" y="72"/>
      </p:cViewPr>
      <p:guideLst>
        <p:guide orient="horz" pos="9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ossum\Desktop\MCWD%202018%20Rate%20Study\MCWD%20Model%20Rough%20Draft%20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ossum\Desktop\SCWD\Data\Demand%20Outpu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ossum\Desktop\MCWD%202018%20Rate%20Study\MCWD%20Model%20Rough%20Draft%20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25957532976793"/>
          <c:y val="0.2231584690328007"/>
          <c:w val="0.80764404866020345"/>
          <c:h val="0.59050558379392593"/>
        </c:manualLayout>
      </c:layout>
      <c:lineChart>
        <c:grouping val="standar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Revenue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Sheet1!$B$3:$B$11</c:f>
              <c:strCache>
                <c:ptCount val="9"/>
                <c:pt idx="0">
                  <c:v>FY 09/10</c:v>
                </c:pt>
                <c:pt idx="1">
                  <c:v>FY 10/11</c:v>
                </c:pt>
                <c:pt idx="2">
                  <c:v>FY 11/12</c:v>
                </c:pt>
                <c:pt idx="3">
                  <c:v>FY 12/13</c:v>
                </c:pt>
                <c:pt idx="4">
                  <c:v>FY 13/14</c:v>
                </c:pt>
                <c:pt idx="5">
                  <c:v>FY 14/15</c:v>
                </c:pt>
                <c:pt idx="6">
                  <c:v>FY 15/16</c:v>
                </c:pt>
                <c:pt idx="7">
                  <c:v>FY 16/17</c:v>
                </c:pt>
                <c:pt idx="8">
                  <c:v>FY 17/18</c:v>
                </c:pt>
              </c:strCache>
            </c:strRef>
          </c:cat>
          <c:val>
            <c:numRef>
              <c:f>Sheet1!$C$3:$C$11</c:f>
              <c:numCache>
                <c:formatCode>_("$"* #,##0_);_("$"* \(#,##0\);_("$"* "-"??_);_(@_)</c:formatCode>
                <c:ptCount val="9"/>
                <c:pt idx="0">
                  <c:v>30500000</c:v>
                </c:pt>
                <c:pt idx="1">
                  <c:v>31000000</c:v>
                </c:pt>
                <c:pt idx="2">
                  <c:v>32000000</c:v>
                </c:pt>
                <c:pt idx="3">
                  <c:v>30500000</c:v>
                </c:pt>
                <c:pt idx="4">
                  <c:v>31750000</c:v>
                </c:pt>
                <c:pt idx="5">
                  <c:v>34000000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Expenditures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strRef>
              <c:f>Sheet1!$B$3:$B$11</c:f>
              <c:strCache>
                <c:ptCount val="9"/>
                <c:pt idx="0">
                  <c:v>FY 09/10</c:v>
                </c:pt>
                <c:pt idx="1">
                  <c:v>FY 10/11</c:v>
                </c:pt>
                <c:pt idx="2">
                  <c:v>FY 11/12</c:v>
                </c:pt>
                <c:pt idx="3">
                  <c:v>FY 12/13</c:v>
                </c:pt>
                <c:pt idx="4">
                  <c:v>FY 13/14</c:v>
                </c:pt>
                <c:pt idx="5">
                  <c:v>FY 14/15</c:v>
                </c:pt>
                <c:pt idx="6">
                  <c:v>FY 15/16</c:v>
                </c:pt>
                <c:pt idx="7">
                  <c:v>FY 16/17</c:v>
                </c:pt>
                <c:pt idx="8">
                  <c:v>FY 17/18</c:v>
                </c:pt>
              </c:strCache>
            </c:strRef>
          </c:cat>
          <c:val>
            <c:numRef>
              <c:f>Sheet1!$D$3:$D$11</c:f>
              <c:numCache>
                <c:formatCode>_("$"* #,##0_);_("$"* \(#,##0\);_("$"* "-"??_);_(@_)</c:formatCode>
                <c:ptCount val="9"/>
                <c:pt idx="0">
                  <c:v>24000000</c:v>
                </c:pt>
                <c:pt idx="1">
                  <c:v>28000000</c:v>
                </c:pt>
                <c:pt idx="2">
                  <c:v>30000000</c:v>
                </c:pt>
                <c:pt idx="3">
                  <c:v>30000000</c:v>
                </c:pt>
                <c:pt idx="4">
                  <c:v>33000000</c:v>
                </c:pt>
                <c:pt idx="5">
                  <c:v>35000000</c:v>
                </c:pt>
              </c:numCache>
            </c:numRef>
          </c:val>
          <c:smooth val="0"/>
        </c:ser>
        <c:ser>
          <c:idx val="2"/>
          <c:order val="2"/>
          <c:spPr>
            <a:ln w="22225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diamond"/>
            <c:size val="6"/>
            <c:spPr>
              <a:solidFill>
                <a:schemeClr val="bg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val>
            <c:numRef>
              <c:f>Sheet1!$E$3:$E$11</c:f>
              <c:numCache>
                <c:formatCode>General</c:formatCode>
                <c:ptCount val="9"/>
                <c:pt idx="5" formatCode="_(&quot;$&quot;* #,##0_);_(&quot;$&quot;* \(#,##0\);_(&quot;$&quot;* &quot;-&quot;??_);_(@_)">
                  <c:v>34000000</c:v>
                </c:pt>
                <c:pt idx="6" formatCode="_(&quot;$&quot;* #,##0_);_(&quot;$&quot;* \(#,##0\);_(&quot;$&quot;* &quot;-&quot;??_);_(@_)">
                  <c:v>33000000</c:v>
                </c:pt>
                <c:pt idx="7" formatCode="_(&quot;$&quot;* #,##0_);_(&quot;$&quot;* \(#,##0\);_(&quot;$&quot;* &quot;-&quot;??_);_(@_)">
                  <c:v>32500000</c:v>
                </c:pt>
                <c:pt idx="8" formatCode="_(&quot;$&quot;* #,##0_);_(&quot;$&quot;* \(#,##0\);_(&quot;$&quot;* &quot;-&quot;??_);_(@_)">
                  <c:v>32000000</c:v>
                </c:pt>
              </c:numCache>
            </c:numRef>
          </c:val>
          <c:smooth val="0"/>
        </c:ser>
        <c:ser>
          <c:idx val="3"/>
          <c:order val="3"/>
          <c:spPr>
            <a:ln w="2222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square"/>
            <c:size val="6"/>
            <c:spPr>
              <a:solidFill>
                <a:schemeClr val="bg1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val>
            <c:numRef>
              <c:f>Sheet1!$F$3:$F$11</c:f>
              <c:numCache>
                <c:formatCode>General</c:formatCode>
                <c:ptCount val="9"/>
                <c:pt idx="5" formatCode="_(&quot;$&quot;* #,##0_);_(&quot;$&quot;* \(#,##0\);_(&quot;$&quot;* &quot;-&quot;??_);_(@_)">
                  <c:v>35000000</c:v>
                </c:pt>
                <c:pt idx="6" formatCode="_(&quot;$&quot;* #,##0_);_(&quot;$&quot;* \(#,##0\);_(&quot;$&quot;* &quot;-&quot;??_);_(@_)">
                  <c:v>36000000</c:v>
                </c:pt>
                <c:pt idx="7" formatCode="_(&quot;$&quot;* #,##0_);_(&quot;$&quot;* \(#,##0\);_(&quot;$&quot;* &quot;-&quot;??_);_(@_)">
                  <c:v>37000000</c:v>
                </c:pt>
                <c:pt idx="8" formatCode="_(&quot;$&quot;* #,##0_);_(&quot;$&quot;* \(#,##0\);_(&quot;$&quot;* &quot;-&quot;??_);_(@_)">
                  <c:v>38000000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4931048"/>
        <c:axId val="371691744"/>
      </c:lineChart>
      <c:catAx>
        <c:axId val="374931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691744"/>
        <c:crosses val="autoZero"/>
        <c:auto val="1"/>
        <c:lblAlgn val="ctr"/>
        <c:lblOffset val="100"/>
        <c:noMultiLvlLbl val="0"/>
      </c:catAx>
      <c:valAx>
        <c:axId val="371691744"/>
        <c:scaling>
          <c:orientation val="minMax"/>
          <c:min val="20000000"/>
        </c:scaling>
        <c:delete val="0"/>
        <c:axPos val="l"/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931048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'Marina Customer Data'!$F$85</c:f>
              <c:strCache>
                <c:ptCount val="1"/>
                <c:pt idx="0">
                  <c:v>Marina Water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movingAvg"/>
            <c:period val="2"/>
            <c:dispRSqr val="0"/>
            <c:dispEq val="0"/>
          </c:trendline>
          <c:cat>
            <c:numRef>
              <c:f>'Marina Customer Data'!$G$84:$P$84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'Marina Customer Data'!$G$85:$P$85</c:f>
              <c:numCache>
                <c:formatCode>_(* #,##0_);_(* \(#,##0\);_(* "-"??_);_(@_)</c:formatCode>
                <c:ptCount val="10"/>
                <c:pt idx="0">
                  <c:v>709277</c:v>
                </c:pt>
                <c:pt idx="1">
                  <c:v>615005</c:v>
                </c:pt>
                <c:pt idx="2">
                  <c:v>586998</c:v>
                </c:pt>
                <c:pt idx="3">
                  <c:v>581821</c:v>
                </c:pt>
                <c:pt idx="4">
                  <c:v>587639.21</c:v>
                </c:pt>
                <c:pt idx="5">
                  <c:v>593515.60210000002</c:v>
                </c:pt>
                <c:pt idx="6">
                  <c:v>599450.75812100002</c:v>
                </c:pt>
                <c:pt idx="7">
                  <c:v>605445.26570221002</c:v>
                </c:pt>
                <c:pt idx="8">
                  <c:v>611499.71835923218</c:v>
                </c:pt>
                <c:pt idx="9">
                  <c:v>617614.71554282447</c:v>
                </c:pt>
              </c:numCache>
            </c:numRef>
          </c:val>
        </c:ser>
        <c:ser>
          <c:idx val="1"/>
          <c:order val="1"/>
          <c:tx>
            <c:strRef>
              <c:f>'Marina Customer Data'!$F$86</c:f>
              <c:strCache>
                <c:ptCount val="1"/>
                <c:pt idx="0">
                  <c:v>Ord Water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movingAvg"/>
            <c:period val="2"/>
            <c:dispRSqr val="0"/>
            <c:dispEq val="0"/>
          </c:trendline>
          <c:cat>
            <c:numRef>
              <c:f>'Marina Customer Data'!$G$84:$P$84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'Marina Customer Data'!$G$86:$P$86</c:f>
              <c:numCache>
                <c:formatCode>_(* #,##0_);_(* \(#,##0\);_(* "-"??_);_(@_)</c:formatCode>
                <c:ptCount val="10"/>
                <c:pt idx="0">
                  <c:v>553154.10000000009</c:v>
                </c:pt>
                <c:pt idx="1">
                  <c:v>503289.1</c:v>
                </c:pt>
                <c:pt idx="2">
                  <c:v>492117.7</c:v>
                </c:pt>
                <c:pt idx="3">
                  <c:v>528378.89999999991</c:v>
                </c:pt>
                <c:pt idx="4">
                  <c:v>538946.47799999989</c:v>
                </c:pt>
                <c:pt idx="5">
                  <c:v>549725.40755999996</c:v>
                </c:pt>
                <c:pt idx="6">
                  <c:v>560719.91571119986</c:v>
                </c:pt>
                <c:pt idx="7">
                  <c:v>571934.31402542396</c:v>
                </c:pt>
                <c:pt idx="8">
                  <c:v>583373.00030593236</c:v>
                </c:pt>
                <c:pt idx="9">
                  <c:v>595040.46031205112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579532248"/>
        <c:axId val="579533576"/>
      </c:barChart>
      <c:catAx>
        <c:axId val="579532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9533576"/>
        <c:crosses val="autoZero"/>
        <c:auto val="1"/>
        <c:lblAlgn val="ctr"/>
        <c:lblOffset val="100"/>
        <c:noMultiLvlLbl val="0"/>
      </c:catAx>
      <c:valAx>
        <c:axId val="579533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9532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 smtClean="0"/>
              <a:t>Illustrative - Conservation by Class</a:t>
            </a:r>
            <a:br>
              <a:rPr lang="en-US" sz="1800" dirty="0" smtClean="0"/>
            </a:br>
            <a:r>
              <a:rPr lang="en-US" sz="1800" b="0" i="1" dirty="0" smtClean="0"/>
              <a:t>July-Sept</a:t>
            </a:r>
            <a:r>
              <a:rPr lang="en-US" sz="1800" b="0" i="1" baseline="0" dirty="0" smtClean="0"/>
              <a:t> ‘14 vs July-Sept ‘15</a:t>
            </a:r>
            <a:endParaRPr lang="en-US" sz="1800" b="0" i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'Usage by Class'!$T$55:$T$58</c:f>
              <c:strCache>
                <c:ptCount val="4"/>
                <c:pt idx="0">
                  <c:v>Single Family</c:v>
                </c:pt>
                <c:pt idx="1">
                  <c:v>Other Domestic</c:v>
                </c:pt>
                <c:pt idx="2">
                  <c:v>Potable Irrigation</c:v>
                </c:pt>
                <c:pt idx="3">
                  <c:v>Reclaimed Irrigation</c:v>
                </c:pt>
              </c:strCache>
            </c:strRef>
          </c:cat>
          <c:val>
            <c:numRef>
              <c:f>'Usage by Class'!$U$55:$U$58</c:f>
              <c:numCache>
                <c:formatCode>0%</c:formatCode>
                <c:ptCount val="4"/>
                <c:pt idx="0">
                  <c:v>-0.22696837151477822</c:v>
                </c:pt>
                <c:pt idx="1">
                  <c:v>-0.21786720849446156</c:v>
                </c:pt>
                <c:pt idx="2">
                  <c:v>-0.60404168359664423</c:v>
                </c:pt>
                <c:pt idx="3">
                  <c:v>-8.6594184503129695E-2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26"/>
        <c:overlap val="-58"/>
        <c:axId val="579691856"/>
        <c:axId val="579692240"/>
      </c:barChart>
      <c:catAx>
        <c:axId val="579691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9692240"/>
        <c:crosses val="autoZero"/>
        <c:auto val="1"/>
        <c:lblAlgn val="ctr"/>
        <c:lblOffset val="100"/>
        <c:noMultiLvlLbl val="0"/>
      </c:catAx>
      <c:valAx>
        <c:axId val="579692240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579691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'Marina Customer Data'!$AM$83</c:f>
              <c:strCache>
                <c:ptCount val="1"/>
                <c:pt idx="0">
                  <c:v> Single Family Residential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'Marina Customer Data'!$AN$82:$AY$82</c:f>
              <c:strCache>
                <c:ptCount val="12"/>
                <c:pt idx="0">
                  <c:v> January </c:v>
                </c:pt>
                <c:pt idx="1">
                  <c:v> February </c:v>
                </c:pt>
                <c:pt idx="2">
                  <c:v> March </c:v>
                </c:pt>
                <c:pt idx="3">
                  <c:v> April </c:v>
                </c:pt>
                <c:pt idx="4">
                  <c:v> May </c:v>
                </c:pt>
                <c:pt idx="5">
                  <c:v> June </c:v>
                </c:pt>
                <c:pt idx="6">
                  <c:v> July </c:v>
                </c:pt>
                <c:pt idx="7">
                  <c:v> August </c:v>
                </c:pt>
                <c:pt idx="8">
                  <c:v> September </c:v>
                </c:pt>
                <c:pt idx="9">
                  <c:v> October </c:v>
                </c:pt>
                <c:pt idx="10">
                  <c:v> November </c:v>
                </c:pt>
                <c:pt idx="11">
                  <c:v> December </c:v>
                </c:pt>
              </c:strCache>
            </c:strRef>
          </c:cat>
          <c:val>
            <c:numRef>
              <c:f>'Marina Customer Data'!$AN$83:$AY$83</c:f>
              <c:numCache>
                <c:formatCode>0%</c:formatCode>
                <c:ptCount val="12"/>
                <c:pt idx="0">
                  <c:v>0.31181946403385052</c:v>
                </c:pt>
                <c:pt idx="1">
                  <c:v>0</c:v>
                </c:pt>
                <c:pt idx="2">
                  <c:v>2.3356840620592401E-2</c:v>
                </c:pt>
                <c:pt idx="3">
                  <c:v>0.17692524682651611</c:v>
                </c:pt>
                <c:pt idx="4">
                  <c:v>0.31401974612129768</c:v>
                </c:pt>
                <c:pt idx="5">
                  <c:v>0.50550070521861779</c:v>
                </c:pt>
                <c:pt idx="6">
                  <c:v>0.57811001410437246</c:v>
                </c:pt>
                <c:pt idx="7">
                  <c:v>0.55796897038081816</c:v>
                </c:pt>
                <c:pt idx="8">
                  <c:v>0.40191819464033851</c:v>
                </c:pt>
                <c:pt idx="9">
                  <c:v>0.49009873060648812</c:v>
                </c:pt>
                <c:pt idx="10">
                  <c:v>0.26064880112834987</c:v>
                </c:pt>
                <c:pt idx="11">
                  <c:v>0.14273624823695341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'Marina Customer Data'!$AM$84</c:f>
              <c:strCache>
                <c:ptCount val="1"/>
                <c:pt idx="0">
                  <c:v> Multi-Family Residential 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'Marina Customer Data'!$AN$82:$AY$82</c:f>
              <c:strCache>
                <c:ptCount val="12"/>
                <c:pt idx="0">
                  <c:v> January </c:v>
                </c:pt>
                <c:pt idx="1">
                  <c:v> February </c:v>
                </c:pt>
                <c:pt idx="2">
                  <c:v> March </c:v>
                </c:pt>
                <c:pt idx="3">
                  <c:v> April </c:v>
                </c:pt>
                <c:pt idx="4">
                  <c:v> May </c:v>
                </c:pt>
                <c:pt idx="5">
                  <c:v> June </c:v>
                </c:pt>
                <c:pt idx="6">
                  <c:v> July </c:v>
                </c:pt>
                <c:pt idx="7">
                  <c:v> August </c:v>
                </c:pt>
                <c:pt idx="8">
                  <c:v> September </c:v>
                </c:pt>
                <c:pt idx="9">
                  <c:v> October </c:v>
                </c:pt>
                <c:pt idx="10">
                  <c:v> November </c:v>
                </c:pt>
                <c:pt idx="11">
                  <c:v> December </c:v>
                </c:pt>
              </c:strCache>
            </c:strRef>
          </c:cat>
          <c:val>
            <c:numRef>
              <c:f>'Marina Customer Data'!$AN$84:$AY$84</c:f>
              <c:numCache>
                <c:formatCode>0%</c:formatCode>
                <c:ptCount val="12"/>
                <c:pt idx="0">
                  <c:v>0.31321277289019234</c:v>
                </c:pt>
                <c:pt idx="1">
                  <c:v>0</c:v>
                </c:pt>
                <c:pt idx="2">
                  <c:v>3.2013685239491663E-2</c:v>
                </c:pt>
                <c:pt idx="3">
                  <c:v>0.1411697621375041</c:v>
                </c:pt>
                <c:pt idx="4">
                  <c:v>0.25570218312153803</c:v>
                </c:pt>
                <c:pt idx="5">
                  <c:v>0.27077223851417398</c:v>
                </c:pt>
                <c:pt idx="6">
                  <c:v>0.24649723036819804</c:v>
                </c:pt>
                <c:pt idx="7">
                  <c:v>0.30637015314434679</c:v>
                </c:pt>
                <c:pt idx="8">
                  <c:v>0.25089605734767018</c:v>
                </c:pt>
                <c:pt idx="9">
                  <c:v>0.31109481915933523</c:v>
                </c:pt>
                <c:pt idx="10">
                  <c:v>0.27631150211795363</c:v>
                </c:pt>
                <c:pt idx="11">
                  <c:v>0.12170087976539579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'Marina Customer Data'!$AM$85</c:f>
              <c:strCache>
                <c:ptCount val="1"/>
                <c:pt idx="0">
                  <c:v> Commercial 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'Marina Customer Data'!$AN$82:$AY$82</c:f>
              <c:strCache>
                <c:ptCount val="12"/>
                <c:pt idx="0">
                  <c:v> January </c:v>
                </c:pt>
                <c:pt idx="1">
                  <c:v> February </c:v>
                </c:pt>
                <c:pt idx="2">
                  <c:v> March </c:v>
                </c:pt>
                <c:pt idx="3">
                  <c:v> April </c:v>
                </c:pt>
                <c:pt idx="4">
                  <c:v> May </c:v>
                </c:pt>
                <c:pt idx="5">
                  <c:v> June </c:v>
                </c:pt>
                <c:pt idx="6">
                  <c:v> July </c:v>
                </c:pt>
                <c:pt idx="7">
                  <c:v> August </c:v>
                </c:pt>
                <c:pt idx="8">
                  <c:v> September </c:v>
                </c:pt>
                <c:pt idx="9">
                  <c:v> October </c:v>
                </c:pt>
                <c:pt idx="10">
                  <c:v> November </c:v>
                </c:pt>
                <c:pt idx="11">
                  <c:v> December </c:v>
                </c:pt>
              </c:strCache>
            </c:strRef>
          </c:cat>
          <c:val>
            <c:numRef>
              <c:f>'Marina Customer Data'!$AN$85:$AY$85</c:f>
              <c:numCache>
                <c:formatCode>0%</c:formatCode>
                <c:ptCount val="12"/>
                <c:pt idx="0">
                  <c:v>0.32250000000000001</c:v>
                </c:pt>
                <c:pt idx="1">
                  <c:v>0</c:v>
                </c:pt>
                <c:pt idx="2">
                  <c:v>6.2166666666666703E-2</c:v>
                </c:pt>
                <c:pt idx="3">
                  <c:v>0.2456666666666667</c:v>
                </c:pt>
                <c:pt idx="4">
                  <c:v>0.34933333333333327</c:v>
                </c:pt>
                <c:pt idx="5">
                  <c:v>0.43383333333333329</c:v>
                </c:pt>
                <c:pt idx="6">
                  <c:v>0.59283333333333332</c:v>
                </c:pt>
                <c:pt idx="7">
                  <c:v>0.58783333333333343</c:v>
                </c:pt>
                <c:pt idx="8">
                  <c:v>0.43799999999999994</c:v>
                </c:pt>
                <c:pt idx="9">
                  <c:v>0.51283333333333325</c:v>
                </c:pt>
                <c:pt idx="10">
                  <c:v>0.36850000000000005</c:v>
                </c:pt>
                <c:pt idx="11">
                  <c:v>0.15783333333333327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9635912"/>
        <c:axId val="579686496"/>
      </c:lineChart>
      <c:lineChart>
        <c:grouping val="standard"/>
        <c:varyColors val="0"/>
        <c:ser>
          <c:idx val="3"/>
          <c:order val="3"/>
          <c:tx>
            <c:strRef>
              <c:f>'Marina Customer Data'!$AM$86</c:f>
              <c:strCache>
                <c:ptCount val="1"/>
                <c:pt idx="0">
                  <c:v> Institutional  </c:v>
                </c:pt>
              </c:strCache>
            </c:strRef>
          </c:tx>
          <c:spPr>
            <a:ln w="38100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'Marina Customer Data'!$AN$82:$AY$82</c:f>
              <c:strCache>
                <c:ptCount val="12"/>
                <c:pt idx="0">
                  <c:v> January </c:v>
                </c:pt>
                <c:pt idx="1">
                  <c:v> February </c:v>
                </c:pt>
                <c:pt idx="2">
                  <c:v> March </c:v>
                </c:pt>
                <c:pt idx="3">
                  <c:v> April </c:v>
                </c:pt>
                <c:pt idx="4">
                  <c:v> May </c:v>
                </c:pt>
                <c:pt idx="5">
                  <c:v> June </c:v>
                </c:pt>
                <c:pt idx="6">
                  <c:v> July </c:v>
                </c:pt>
                <c:pt idx="7">
                  <c:v> August </c:v>
                </c:pt>
                <c:pt idx="8">
                  <c:v> September </c:v>
                </c:pt>
                <c:pt idx="9">
                  <c:v> October </c:v>
                </c:pt>
                <c:pt idx="10">
                  <c:v> November </c:v>
                </c:pt>
                <c:pt idx="11">
                  <c:v> December </c:v>
                </c:pt>
              </c:strCache>
            </c:strRef>
          </c:cat>
          <c:val>
            <c:numRef>
              <c:f>'Marina Customer Data'!$AN$86:$AY$86</c:f>
              <c:numCache>
                <c:formatCode>0%</c:formatCode>
                <c:ptCount val="12"/>
                <c:pt idx="0">
                  <c:v>1.1984536082474229</c:v>
                </c:pt>
                <c:pt idx="1">
                  <c:v>0</c:v>
                </c:pt>
                <c:pt idx="2">
                  <c:v>0.12371134020618557</c:v>
                </c:pt>
                <c:pt idx="3">
                  <c:v>0.50257731958762886</c:v>
                </c:pt>
                <c:pt idx="4">
                  <c:v>1.195876288659794</c:v>
                </c:pt>
                <c:pt idx="5">
                  <c:v>6.2912371134020617</c:v>
                </c:pt>
                <c:pt idx="6">
                  <c:v>7.8273195876288657</c:v>
                </c:pt>
                <c:pt idx="7">
                  <c:v>10.288659793814434</c:v>
                </c:pt>
                <c:pt idx="8">
                  <c:v>11.046391752577319</c:v>
                </c:pt>
                <c:pt idx="9">
                  <c:v>10.734536082474227</c:v>
                </c:pt>
                <c:pt idx="10">
                  <c:v>7.1237113402061851</c:v>
                </c:pt>
                <c:pt idx="11">
                  <c:v>2.9922680412371134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9691288"/>
        <c:axId val="579690904"/>
      </c:lineChart>
      <c:catAx>
        <c:axId val="579635912"/>
        <c:scaling>
          <c:orientation val="minMax"/>
        </c:scaling>
        <c:delete val="0"/>
        <c:axPos val="b"/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9686496"/>
        <c:crosses val="autoZero"/>
        <c:auto val="1"/>
        <c:lblAlgn val="ctr"/>
        <c:lblOffset val="100"/>
        <c:noMultiLvlLbl val="0"/>
      </c:catAx>
      <c:valAx>
        <c:axId val="579686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SFR,</a:t>
                </a:r>
                <a:r>
                  <a:rPr lang="en-US" baseline="0" dirty="0" smtClean="0"/>
                  <a:t> </a:t>
                </a:r>
                <a:r>
                  <a:rPr lang="en-US" baseline="0" dirty="0" err="1" smtClean="0"/>
                  <a:t>MFR</a:t>
                </a:r>
                <a:r>
                  <a:rPr lang="en-US" baseline="0" dirty="0" smtClean="0"/>
                  <a:t>, and Commercial Peak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9635912"/>
        <c:crosses val="autoZero"/>
        <c:crossBetween val="between"/>
      </c:valAx>
      <c:valAx>
        <c:axId val="57969090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Institutional</a:t>
                </a:r>
                <a:r>
                  <a:rPr lang="en-US" baseline="0" dirty="0" smtClean="0"/>
                  <a:t> Peak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9691288"/>
        <c:crosses val="max"/>
        <c:crossBetween val="between"/>
      </c:valAx>
      <c:catAx>
        <c:axId val="5796912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796909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Fixed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Marina Existing Rate Collection</c:v>
                </c:pt>
                <c:pt idx="1">
                  <c:v>Marina Current Expenditures</c:v>
                </c:pt>
                <c:pt idx="2">
                  <c:v>Ord Existing Rate Collection</c:v>
                </c:pt>
                <c:pt idx="3">
                  <c:v>Ord Current Expenditures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</c:v>
                </c:pt>
                <c:pt idx="1">
                  <c:v>0.67</c:v>
                </c:pt>
                <c:pt idx="2">
                  <c:v>0.3</c:v>
                </c:pt>
                <c:pt idx="3">
                  <c:v>0.61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Variable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Lbls>
            <c:spPr>
              <a:solidFill>
                <a:schemeClr val="lt1"/>
              </a:solidFill>
              <a:ln w="1270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Marina Existing Rate Collection</c:v>
                </c:pt>
                <c:pt idx="1">
                  <c:v>Marina Current Expenditures</c:v>
                </c:pt>
                <c:pt idx="2">
                  <c:v>Ord Existing Rate Collection</c:v>
                </c:pt>
                <c:pt idx="3">
                  <c:v>Ord Current Expenditures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0.6</c:v>
                </c:pt>
                <c:pt idx="1">
                  <c:v>0.33</c:v>
                </c:pt>
                <c:pt idx="2">
                  <c:v>0.7</c:v>
                </c:pt>
                <c:pt idx="3">
                  <c:v>0.39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86637616"/>
        <c:axId val="586638008"/>
      </c:barChart>
      <c:catAx>
        <c:axId val="586637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6638008"/>
        <c:crosses val="autoZero"/>
        <c:auto val="1"/>
        <c:lblAlgn val="ctr"/>
        <c:lblOffset val="100"/>
        <c:noMultiLvlLbl val="0"/>
      </c:catAx>
      <c:valAx>
        <c:axId val="586638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6637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F8FCCC-0204-4ABE-9C9C-59387EF0F82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AAF1D1-D4D4-4CC8-8078-20F174F1E98F}">
      <dgm:prSet/>
      <dgm:spPr/>
      <dgm:t>
        <a:bodyPr/>
        <a:lstStyle/>
        <a:p>
          <a:r>
            <a:rPr lang="en-US" dirty="0" smtClean="0"/>
            <a:t>Changes since last study</a:t>
          </a:r>
        </a:p>
      </dgm:t>
    </dgm:pt>
    <dgm:pt modelId="{A2BE54D1-4B7E-4A8E-9E8B-0DBB229D506E}" type="parTrans" cxnId="{626EB0A3-68AE-4A18-BC78-7724E713EF55}">
      <dgm:prSet/>
      <dgm:spPr/>
      <dgm:t>
        <a:bodyPr/>
        <a:lstStyle/>
        <a:p>
          <a:endParaRPr lang="en-US"/>
        </a:p>
      </dgm:t>
    </dgm:pt>
    <dgm:pt modelId="{60698D62-1842-4A8B-89B1-AFF7AACB60B5}" type="sibTrans" cxnId="{626EB0A3-68AE-4A18-BC78-7724E713EF55}">
      <dgm:prSet/>
      <dgm:spPr/>
      <dgm:t>
        <a:bodyPr/>
        <a:lstStyle/>
        <a:p>
          <a:endParaRPr lang="en-US"/>
        </a:p>
      </dgm:t>
    </dgm:pt>
    <dgm:pt modelId="{9B907496-5BFF-40D5-B4D1-1044FFB4F9DD}">
      <dgm:prSet/>
      <dgm:spPr/>
      <dgm:t>
        <a:bodyPr/>
        <a:lstStyle/>
        <a:p>
          <a:r>
            <a:rPr lang="en-US" dirty="0" smtClean="0"/>
            <a:t>Preferred alternatives</a:t>
          </a:r>
        </a:p>
      </dgm:t>
    </dgm:pt>
    <dgm:pt modelId="{91068849-0169-486D-AFBC-BF5B3303996D}" type="parTrans" cxnId="{98BAF687-72AD-4C3C-8360-389CC77CDFCC}">
      <dgm:prSet/>
      <dgm:spPr/>
      <dgm:t>
        <a:bodyPr/>
        <a:lstStyle/>
        <a:p>
          <a:endParaRPr lang="en-US"/>
        </a:p>
      </dgm:t>
    </dgm:pt>
    <dgm:pt modelId="{E4E543CF-0712-4453-B170-BBBD878E0AE6}" type="sibTrans" cxnId="{98BAF687-72AD-4C3C-8360-389CC77CDFCC}">
      <dgm:prSet/>
      <dgm:spPr/>
      <dgm:t>
        <a:bodyPr/>
        <a:lstStyle/>
        <a:p>
          <a:endParaRPr lang="en-US"/>
        </a:p>
      </dgm:t>
    </dgm:pt>
    <dgm:pt modelId="{5D7EF7F8-BC67-43F6-BA4A-FF90E3EE3C88}">
      <dgm:prSet/>
      <dgm:spPr/>
      <dgm:t>
        <a:bodyPr/>
        <a:lstStyle/>
        <a:p>
          <a:r>
            <a:rPr lang="en-US" dirty="0" smtClean="0"/>
            <a:t>Next steps</a:t>
          </a:r>
        </a:p>
      </dgm:t>
    </dgm:pt>
    <dgm:pt modelId="{A5126AD1-347D-42B9-AD66-DC5CDD19E702}" type="parTrans" cxnId="{1C1EBF1B-8319-4645-8AD3-3D308DA6581F}">
      <dgm:prSet/>
      <dgm:spPr/>
      <dgm:t>
        <a:bodyPr/>
        <a:lstStyle/>
        <a:p>
          <a:endParaRPr lang="en-US"/>
        </a:p>
      </dgm:t>
    </dgm:pt>
    <dgm:pt modelId="{CF0ED3FF-60F7-450C-9FFE-14C1F4CED3CF}" type="sibTrans" cxnId="{1C1EBF1B-8319-4645-8AD3-3D308DA6581F}">
      <dgm:prSet/>
      <dgm:spPr/>
      <dgm:t>
        <a:bodyPr/>
        <a:lstStyle/>
        <a:p>
          <a:endParaRPr lang="en-US"/>
        </a:p>
      </dgm:t>
    </dgm:pt>
    <dgm:pt modelId="{78FC167C-5F0B-443E-9B35-141EA841960A}">
      <dgm:prSet/>
      <dgm:spPr/>
      <dgm:t>
        <a:bodyPr/>
        <a:lstStyle/>
        <a:p>
          <a:r>
            <a:rPr lang="en-US" dirty="0" smtClean="0"/>
            <a:t>Key objectives</a:t>
          </a:r>
        </a:p>
      </dgm:t>
    </dgm:pt>
    <dgm:pt modelId="{3B59597C-5A99-4DC1-BABF-BC6EB08E84C3}" type="parTrans" cxnId="{C0917F69-BBB3-4C2C-8C72-949F0ADCDBC2}">
      <dgm:prSet/>
      <dgm:spPr/>
      <dgm:t>
        <a:bodyPr/>
        <a:lstStyle/>
        <a:p>
          <a:endParaRPr lang="en-US"/>
        </a:p>
      </dgm:t>
    </dgm:pt>
    <dgm:pt modelId="{F88343B5-1DAD-4B52-AFF5-4B97A1853672}" type="sibTrans" cxnId="{C0917F69-BBB3-4C2C-8C72-949F0ADCDBC2}">
      <dgm:prSet/>
      <dgm:spPr/>
      <dgm:t>
        <a:bodyPr/>
        <a:lstStyle/>
        <a:p>
          <a:endParaRPr lang="en-US"/>
        </a:p>
      </dgm:t>
    </dgm:pt>
    <dgm:pt modelId="{8E08F154-681A-47A0-AE18-24674C6697AC}">
      <dgm:prSet/>
      <dgm:spPr/>
      <dgm:t>
        <a:bodyPr/>
        <a:lstStyle/>
        <a:p>
          <a:r>
            <a:rPr lang="en-US" smtClean="0"/>
            <a:t>Existing rate schedule</a:t>
          </a:r>
          <a:endParaRPr lang="en-US" dirty="0" smtClean="0"/>
        </a:p>
      </dgm:t>
    </dgm:pt>
    <dgm:pt modelId="{AFF92DA4-394C-468E-B315-C2564B72D0A9}" type="parTrans" cxnId="{2DFDC6BF-0E91-4666-AD09-65BB5BE6D6CB}">
      <dgm:prSet/>
      <dgm:spPr/>
      <dgm:t>
        <a:bodyPr/>
        <a:lstStyle/>
        <a:p>
          <a:endParaRPr lang="en-US"/>
        </a:p>
      </dgm:t>
    </dgm:pt>
    <dgm:pt modelId="{8200DE74-A6FC-4301-8169-5A17EAD060EB}" type="sibTrans" cxnId="{2DFDC6BF-0E91-4666-AD09-65BB5BE6D6CB}">
      <dgm:prSet/>
      <dgm:spPr/>
      <dgm:t>
        <a:bodyPr/>
        <a:lstStyle/>
        <a:p>
          <a:endParaRPr lang="en-US"/>
        </a:p>
      </dgm:t>
    </dgm:pt>
    <dgm:pt modelId="{2B7A1AD4-DAA8-482C-9EC5-0C089B8389BD}">
      <dgm:prSet/>
      <dgm:spPr/>
      <dgm:t>
        <a:bodyPr/>
        <a:lstStyle/>
        <a:p>
          <a:r>
            <a:rPr lang="en-US" dirty="0" smtClean="0"/>
            <a:t>Cost of Service Approach</a:t>
          </a:r>
        </a:p>
      </dgm:t>
    </dgm:pt>
    <dgm:pt modelId="{D7182E14-70AD-41B2-857C-3A417BFECC9C}" type="parTrans" cxnId="{9192FF8C-0B16-4F72-A00B-298B56162D6D}">
      <dgm:prSet/>
      <dgm:spPr/>
      <dgm:t>
        <a:bodyPr/>
        <a:lstStyle/>
        <a:p>
          <a:endParaRPr lang="en-US"/>
        </a:p>
      </dgm:t>
    </dgm:pt>
    <dgm:pt modelId="{85EAD215-2F8D-42AB-8AB6-B8262E5002D4}" type="sibTrans" cxnId="{9192FF8C-0B16-4F72-A00B-298B56162D6D}">
      <dgm:prSet/>
      <dgm:spPr/>
      <dgm:t>
        <a:bodyPr/>
        <a:lstStyle/>
        <a:p>
          <a:endParaRPr lang="en-US"/>
        </a:p>
      </dgm:t>
    </dgm:pt>
    <dgm:pt modelId="{6B868A8E-D1C3-4C30-9CCE-CD4A548F3A44}" type="pres">
      <dgm:prSet presAssocID="{52F8FCCC-0204-4ABE-9C9C-59387EF0F82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445B17-BC13-4B8A-A998-5A09EC2A8D54}" type="pres">
      <dgm:prSet presAssocID="{2B7A1AD4-DAA8-482C-9EC5-0C089B8389B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460F13-13DE-42E3-A19E-96B2192BEFBB}" type="pres">
      <dgm:prSet presAssocID="{85EAD215-2F8D-42AB-8AB6-B8262E5002D4}" presName="sibTrans" presStyleCnt="0"/>
      <dgm:spPr/>
    </dgm:pt>
    <dgm:pt modelId="{BE0B0645-01F7-4279-8398-DFDD261A46A4}" type="pres">
      <dgm:prSet presAssocID="{F7AAF1D1-D4D4-4CC8-8078-20F174F1E98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141203-389F-4983-BCDD-398A19AD2575}" type="pres">
      <dgm:prSet presAssocID="{60698D62-1842-4A8B-89B1-AFF7AACB60B5}" presName="sibTrans" presStyleCnt="0"/>
      <dgm:spPr/>
    </dgm:pt>
    <dgm:pt modelId="{BA9505D8-2E42-494A-AF56-8703B19B33A3}" type="pres">
      <dgm:prSet presAssocID="{8E08F154-681A-47A0-AE18-24674C6697A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018C29-7100-4C94-8E26-1DD91A541F13}" type="pres">
      <dgm:prSet presAssocID="{8200DE74-A6FC-4301-8169-5A17EAD060EB}" presName="sibTrans" presStyleCnt="0"/>
      <dgm:spPr/>
    </dgm:pt>
    <dgm:pt modelId="{53A72843-1C0E-4A00-AE25-8FCF91DF5572}" type="pres">
      <dgm:prSet presAssocID="{9B907496-5BFF-40D5-B4D1-1044FFB4F9D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DA215A-301F-47A0-842B-497AE0B06572}" type="pres">
      <dgm:prSet presAssocID="{E4E543CF-0712-4453-B170-BBBD878E0AE6}" presName="sibTrans" presStyleCnt="0"/>
      <dgm:spPr/>
    </dgm:pt>
    <dgm:pt modelId="{E86ABEDB-C447-4E51-A87C-8564E0311BEC}" type="pres">
      <dgm:prSet presAssocID="{78FC167C-5F0B-443E-9B35-141EA841960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227C95-4BE8-4961-BAA7-13C7437AC1C4}" type="pres">
      <dgm:prSet presAssocID="{F88343B5-1DAD-4B52-AFF5-4B97A1853672}" presName="sibTrans" presStyleCnt="0"/>
      <dgm:spPr/>
    </dgm:pt>
    <dgm:pt modelId="{54BD4FA6-AE08-47D4-8B99-10E659CCBE23}" type="pres">
      <dgm:prSet presAssocID="{5D7EF7F8-BC67-43F6-BA4A-FF90E3EE3C8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92FF8C-0B16-4F72-A00B-298B56162D6D}" srcId="{52F8FCCC-0204-4ABE-9C9C-59387EF0F828}" destId="{2B7A1AD4-DAA8-482C-9EC5-0C089B8389BD}" srcOrd="0" destOrd="0" parTransId="{D7182E14-70AD-41B2-857C-3A417BFECC9C}" sibTransId="{85EAD215-2F8D-42AB-8AB6-B8262E5002D4}"/>
    <dgm:cxn modelId="{DA293F77-D97B-4C0B-A7CB-308AE4462825}" type="presOf" srcId="{8E08F154-681A-47A0-AE18-24674C6697AC}" destId="{BA9505D8-2E42-494A-AF56-8703B19B33A3}" srcOrd="0" destOrd="0" presId="urn:microsoft.com/office/officeart/2005/8/layout/default"/>
    <dgm:cxn modelId="{73443345-4BB9-4B39-A72A-05FE1DC67761}" type="presOf" srcId="{78FC167C-5F0B-443E-9B35-141EA841960A}" destId="{E86ABEDB-C447-4E51-A87C-8564E0311BEC}" srcOrd="0" destOrd="0" presId="urn:microsoft.com/office/officeart/2005/8/layout/default"/>
    <dgm:cxn modelId="{90618B13-BE30-4032-BD5A-24B37652A6CC}" type="presOf" srcId="{2B7A1AD4-DAA8-482C-9EC5-0C089B8389BD}" destId="{F6445B17-BC13-4B8A-A998-5A09EC2A8D54}" srcOrd="0" destOrd="0" presId="urn:microsoft.com/office/officeart/2005/8/layout/default"/>
    <dgm:cxn modelId="{B7DBF0DA-BB28-4BA5-B9C0-06F35888FCAD}" type="presOf" srcId="{9B907496-5BFF-40D5-B4D1-1044FFB4F9DD}" destId="{53A72843-1C0E-4A00-AE25-8FCF91DF5572}" srcOrd="0" destOrd="0" presId="urn:microsoft.com/office/officeart/2005/8/layout/default"/>
    <dgm:cxn modelId="{C0917F69-BBB3-4C2C-8C72-949F0ADCDBC2}" srcId="{52F8FCCC-0204-4ABE-9C9C-59387EF0F828}" destId="{78FC167C-5F0B-443E-9B35-141EA841960A}" srcOrd="4" destOrd="0" parTransId="{3B59597C-5A99-4DC1-BABF-BC6EB08E84C3}" sibTransId="{F88343B5-1DAD-4B52-AFF5-4B97A1853672}"/>
    <dgm:cxn modelId="{1C1EBF1B-8319-4645-8AD3-3D308DA6581F}" srcId="{52F8FCCC-0204-4ABE-9C9C-59387EF0F828}" destId="{5D7EF7F8-BC67-43F6-BA4A-FF90E3EE3C88}" srcOrd="5" destOrd="0" parTransId="{A5126AD1-347D-42B9-AD66-DC5CDD19E702}" sibTransId="{CF0ED3FF-60F7-450C-9FFE-14C1F4CED3CF}"/>
    <dgm:cxn modelId="{2DFDC6BF-0E91-4666-AD09-65BB5BE6D6CB}" srcId="{52F8FCCC-0204-4ABE-9C9C-59387EF0F828}" destId="{8E08F154-681A-47A0-AE18-24674C6697AC}" srcOrd="2" destOrd="0" parTransId="{AFF92DA4-394C-468E-B315-C2564B72D0A9}" sibTransId="{8200DE74-A6FC-4301-8169-5A17EAD060EB}"/>
    <dgm:cxn modelId="{8709959C-4F31-4C8E-BF93-2B86641B93EE}" type="presOf" srcId="{F7AAF1D1-D4D4-4CC8-8078-20F174F1E98F}" destId="{BE0B0645-01F7-4279-8398-DFDD261A46A4}" srcOrd="0" destOrd="0" presId="urn:microsoft.com/office/officeart/2005/8/layout/default"/>
    <dgm:cxn modelId="{5EB42FEB-4839-45A5-B6A6-EB43421CB1F1}" type="presOf" srcId="{52F8FCCC-0204-4ABE-9C9C-59387EF0F828}" destId="{6B868A8E-D1C3-4C30-9CCE-CD4A548F3A44}" srcOrd="0" destOrd="0" presId="urn:microsoft.com/office/officeart/2005/8/layout/default"/>
    <dgm:cxn modelId="{626EB0A3-68AE-4A18-BC78-7724E713EF55}" srcId="{52F8FCCC-0204-4ABE-9C9C-59387EF0F828}" destId="{F7AAF1D1-D4D4-4CC8-8078-20F174F1E98F}" srcOrd="1" destOrd="0" parTransId="{A2BE54D1-4B7E-4A8E-9E8B-0DBB229D506E}" sibTransId="{60698D62-1842-4A8B-89B1-AFF7AACB60B5}"/>
    <dgm:cxn modelId="{98BAF687-72AD-4C3C-8360-389CC77CDFCC}" srcId="{52F8FCCC-0204-4ABE-9C9C-59387EF0F828}" destId="{9B907496-5BFF-40D5-B4D1-1044FFB4F9DD}" srcOrd="3" destOrd="0" parTransId="{91068849-0169-486D-AFBC-BF5B3303996D}" sibTransId="{E4E543CF-0712-4453-B170-BBBD878E0AE6}"/>
    <dgm:cxn modelId="{DB250813-E7FD-4778-BF09-2632BE39AE97}" type="presOf" srcId="{5D7EF7F8-BC67-43F6-BA4A-FF90E3EE3C88}" destId="{54BD4FA6-AE08-47D4-8B99-10E659CCBE23}" srcOrd="0" destOrd="0" presId="urn:microsoft.com/office/officeart/2005/8/layout/default"/>
    <dgm:cxn modelId="{3CEBC3AE-B827-4CC1-B339-C6E3DA8A3E07}" type="presParOf" srcId="{6B868A8E-D1C3-4C30-9CCE-CD4A548F3A44}" destId="{F6445B17-BC13-4B8A-A998-5A09EC2A8D54}" srcOrd="0" destOrd="0" presId="urn:microsoft.com/office/officeart/2005/8/layout/default"/>
    <dgm:cxn modelId="{4C4AED54-7A8F-4400-B3AD-EEB2B0F20CB1}" type="presParOf" srcId="{6B868A8E-D1C3-4C30-9CCE-CD4A548F3A44}" destId="{1E460F13-13DE-42E3-A19E-96B2192BEFBB}" srcOrd="1" destOrd="0" presId="urn:microsoft.com/office/officeart/2005/8/layout/default"/>
    <dgm:cxn modelId="{97F9C884-76E4-4DF0-9FED-08AEDB3C89DE}" type="presParOf" srcId="{6B868A8E-D1C3-4C30-9CCE-CD4A548F3A44}" destId="{BE0B0645-01F7-4279-8398-DFDD261A46A4}" srcOrd="2" destOrd="0" presId="urn:microsoft.com/office/officeart/2005/8/layout/default"/>
    <dgm:cxn modelId="{3CB4803D-D38D-46C6-8463-1859AB15F4B3}" type="presParOf" srcId="{6B868A8E-D1C3-4C30-9CCE-CD4A548F3A44}" destId="{C0141203-389F-4983-BCDD-398A19AD2575}" srcOrd="3" destOrd="0" presId="urn:microsoft.com/office/officeart/2005/8/layout/default"/>
    <dgm:cxn modelId="{FC9E6633-D2CF-492C-B27D-2921469896AA}" type="presParOf" srcId="{6B868A8E-D1C3-4C30-9CCE-CD4A548F3A44}" destId="{BA9505D8-2E42-494A-AF56-8703B19B33A3}" srcOrd="4" destOrd="0" presId="urn:microsoft.com/office/officeart/2005/8/layout/default"/>
    <dgm:cxn modelId="{8678802C-AD1A-4EEB-9D93-41B0E817E3B6}" type="presParOf" srcId="{6B868A8E-D1C3-4C30-9CCE-CD4A548F3A44}" destId="{4F018C29-7100-4C94-8E26-1DD91A541F13}" srcOrd="5" destOrd="0" presId="urn:microsoft.com/office/officeart/2005/8/layout/default"/>
    <dgm:cxn modelId="{110F99CA-C9CB-43C1-AB3D-C8533449D9E7}" type="presParOf" srcId="{6B868A8E-D1C3-4C30-9CCE-CD4A548F3A44}" destId="{53A72843-1C0E-4A00-AE25-8FCF91DF5572}" srcOrd="6" destOrd="0" presId="urn:microsoft.com/office/officeart/2005/8/layout/default"/>
    <dgm:cxn modelId="{E0BB63DF-BE4E-4BFA-ADAF-0B0918AD8C41}" type="presParOf" srcId="{6B868A8E-D1C3-4C30-9CCE-CD4A548F3A44}" destId="{97DA215A-301F-47A0-842B-497AE0B06572}" srcOrd="7" destOrd="0" presId="urn:microsoft.com/office/officeart/2005/8/layout/default"/>
    <dgm:cxn modelId="{FAFA6FC2-8EE6-4BD0-9BB4-B27887C2A28F}" type="presParOf" srcId="{6B868A8E-D1C3-4C30-9CCE-CD4A548F3A44}" destId="{E86ABEDB-C447-4E51-A87C-8564E0311BEC}" srcOrd="8" destOrd="0" presId="urn:microsoft.com/office/officeart/2005/8/layout/default"/>
    <dgm:cxn modelId="{5A875489-68F5-4C92-852B-5E98EA3B897A}" type="presParOf" srcId="{6B868A8E-D1C3-4C30-9CCE-CD4A548F3A44}" destId="{58227C95-4BE8-4961-BAA7-13C7437AC1C4}" srcOrd="9" destOrd="0" presId="urn:microsoft.com/office/officeart/2005/8/layout/default"/>
    <dgm:cxn modelId="{6C7F8F88-4A40-42FB-9B66-9E298BE6329F}" type="presParOf" srcId="{6B868A8E-D1C3-4C30-9CCE-CD4A548F3A44}" destId="{54BD4FA6-AE08-47D4-8B99-10E659CCBE2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6E70F6-9079-4AA9-8D9F-C59878D897D2}" type="doc">
      <dgm:prSet loTypeId="urn:microsoft.com/office/officeart/2005/8/layout/bList2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09AD70A-67E0-4AE4-8B9D-E3A8E1E3AD67}">
      <dgm:prSet phldrT="[Text]"/>
      <dgm:spPr/>
      <dgm:t>
        <a:bodyPr/>
        <a:lstStyle/>
        <a:p>
          <a:r>
            <a:rPr lang="en-US" dirty="0" smtClean="0"/>
            <a:t>Identified Challenges</a:t>
          </a:r>
          <a:endParaRPr lang="en-US" dirty="0"/>
        </a:p>
      </dgm:t>
    </dgm:pt>
    <dgm:pt modelId="{715A6924-573F-44D8-A7F6-1CEA6DD46327}" type="parTrans" cxnId="{EA9E44A3-6553-4005-B009-77A88DBBA11B}">
      <dgm:prSet/>
      <dgm:spPr/>
      <dgm:t>
        <a:bodyPr/>
        <a:lstStyle/>
        <a:p>
          <a:endParaRPr lang="en-US"/>
        </a:p>
      </dgm:t>
    </dgm:pt>
    <dgm:pt modelId="{C4B9C603-EEC4-4C60-8814-F0A7DDA33EFA}" type="sibTrans" cxnId="{EA9E44A3-6553-4005-B009-77A88DBBA11B}">
      <dgm:prSet/>
      <dgm:spPr/>
      <dgm:t>
        <a:bodyPr/>
        <a:lstStyle/>
        <a:p>
          <a:endParaRPr lang="en-US"/>
        </a:p>
      </dgm:t>
    </dgm:pt>
    <dgm:pt modelId="{196ECE17-5F63-4926-BDC5-A633BF1DCCF3}">
      <dgm:prSet phldrT="[Text]"/>
      <dgm:spPr/>
      <dgm:t>
        <a:bodyPr/>
        <a:lstStyle/>
        <a:p>
          <a:r>
            <a:rPr lang="en-US" dirty="0" smtClean="0"/>
            <a:t>Water Use is down</a:t>
          </a:r>
          <a:endParaRPr lang="en-US" dirty="0"/>
        </a:p>
      </dgm:t>
    </dgm:pt>
    <dgm:pt modelId="{16E207F6-DE59-4455-B1D7-E6DCC142667B}" type="parTrans" cxnId="{79517DD4-CDA5-44C8-9C28-E74E19F11E70}">
      <dgm:prSet/>
      <dgm:spPr/>
      <dgm:t>
        <a:bodyPr/>
        <a:lstStyle/>
        <a:p>
          <a:endParaRPr lang="en-US"/>
        </a:p>
      </dgm:t>
    </dgm:pt>
    <dgm:pt modelId="{45088D85-353A-4682-AAD1-805FA54EC7A9}" type="sibTrans" cxnId="{79517DD4-CDA5-44C8-9C28-E74E19F11E70}">
      <dgm:prSet/>
      <dgm:spPr/>
      <dgm:t>
        <a:bodyPr/>
        <a:lstStyle/>
        <a:p>
          <a:endParaRPr lang="en-US"/>
        </a:p>
      </dgm:t>
    </dgm:pt>
    <dgm:pt modelId="{EFD074C5-3C8C-4FBD-BCD3-16F5DD4759C8}">
      <dgm:prSet phldrT="[Text]"/>
      <dgm:spPr/>
      <dgm:t>
        <a:bodyPr/>
        <a:lstStyle/>
        <a:p>
          <a:r>
            <a:rPr lang="en-US" dirty="0" smtClean="0"/>
            <a:t>Revenue Resiliency</a:t>
          </a:r>
          <a:endParaRPr lang="en-US" dirty="0"/>
        </a:p>
      </dgm:t>
    </dgm:pt>
    <dgm:pt modelId="{0249654C-D304-4B22-8D73-CD26745E70CB}" type="parTrans" cxnId="{6D7009FF-60FB-41B4-A937-65531647CE3B}">
      <dgm:prSet/>
      <dgm:spPr/>
      <dgm:t>
        <a:bodyPr/>
        <a:lstStyle/>
        <a:p>
          <a:endParaRPr lang="en-US"/>
        </a:p>
      </dgm:t>
    </dgm:pt>
    <dgm:pt modelId="{C5D6DB38-4E65-4009-8E59-9CEEA9B9E61E}" type="sibTrans" cxnId="{6D7009FF-60FB-41B4-A937-65531647CE3B}">
      <dgm:prSet/>
      <dgm:spPr/>
      <dgm:t>
        <a:bodyPr/>
        <a:lstStyle/>
        <a:p>
          <a:endParaRPr lang="en-US"/>
        </a:p>
      </dgm:t>
    </dgm:pt>
    <dgm:pt modelId="{4BA48150-44C1-4727-8D7A-059742E1F443}">
      <dgm:prSet phldrT="[Text]"/>
      <dgm:spPr/>
      <dgm:t>
        <a:bodyPr/>
        <a:lstStyle/>
        <a:p>
          <a:r>
            <a:rPr lang="en-US" dirty="0" smtClean="0"/>
            <a:t>Focused Solutions</a:t>
          </a:r>
          <a:endParaRPr lang="en-US" dirty="0"/>
        </a:p>
      </dgm:t>
    </dgm:pt>
    <dgm:pt modelId="{695266FC-D1E7-45F0-BFCD-E65989BB5FC9}" type="parTrans" cxnId="{FF0F4613-2B6F-43B9-A279-41BDC87DC63F}">
      <dgm:prSet/>
      <dgm:spPr/>
      <dgm:t>
        <a:bodyPr/>
        <a:lstStyle/>
        <a:p>
          <a:endParaRPr lang="en-US"/>
        </a:p>
      </dgm:t>
    </dgm:pt>
    <dgm:pt modelId="{ED186FEB-4A79-465C-A8A9-925E145F3226}" type="sibTrans" cxnId="{FF0F4613-2B6F-43B9-A279-41BDC87DC63F}">
      <dgm:prSet/>
      <dgm:spPr/>
      <dgm:t>
        <a:bodyPr/>
        <a:lstStyle/>
        <a:p>
          <a:endParaRPr lang="en-US"/>
        </a:p>
      </dgm:t>
    </dgm:pt>
    <dgm:pt modelId="{59F158CC-C722-49D7-8154-D4D856925510}">
      <dgm:prSet phldrT="[Text]"/>
      <dgm:spPr/>
      <dgm:t>
        <a:bodyPr/>
        <a:lstStyle/>
        <a:p>
          <a:r>
            <a:rPr lang="en-US" dirty="0" smtClean="0"/>
            <a:t>Additional Considerations?</a:t>
          </a:r>
          <a:endParaRPr lang="en-US" dirty="0"/>
        </a:p>
      </dgm:t>
    </dgm:pt>
    <dgm:pt modelId="{EE1E9FFE-9B9A-405B-B965-CC3C48662AF6}" type="parTrans" cxnId="{D2B12BDB-3CA7-49B9-934B-767570D53B40}">
      <dgm:prSet/>
      <dgm:spPr/>
      <dgm:t>
        <a:bodyPr/>
        <a:lstStyle/>
        <a:p>
          <a:endParaRPr lang="en-US"/>
        </a:p>
      </dgm:t>
    </dgm:pt>
    <dgm:pt modelId="{D7F08094-4575-4B0C-89B6-DA299BB02410}" type="sibTrans" cxnId="{D2B12BDB-3CA7-49B9-934B-767570D53B40}">
      <dgm:prSet/>
      <dgm:spPr/>
      <dgm:t>
        <a:bodyPr/>
        <a:lstStyle/>
        <a:p>
          <a:endParaRPr lang="en-US"/>
        </a:p>
      </dgm:t>
    </dgm:pt>
    <dgm:pt modelId="{C69B0D26-0A10-48D3-BAC3-745CABAA781C}">
      <dgm:prSet phldrT="[Text]"/>
      <dgm:spPr/>
      <dgm:t>
        <a:bodyPr/>
        <a:lstStyle/>
        <a:p>
          <a:r>
            <a:rPr lang="en-US" dirty="0" smtClean="0"/>
            <a:t>Implementation of </a:t>
          </a:r>
          <a:br>
            <a:rPr lang="en-US" dirty="0" smtClean="0"/>
          </a:br>
          <a:r>
            <a:rPr lang="en-US" dirty="0" smtClean="0"/>
            <a:t>July 1, 2018</a:t>
          </a:r>
          <a:endParaRPr lang="en-US" dirty="0"/>
        </a:p>
      </dgm:t>
    </dgm:pt>
    <dgm:pt modelId="{1A4B92CD-43A0-447E-81C4-56F2ACC848BD}" type="parTrans" cxnId="{8FF4E549-62CF-4513-A231-21C3E531D257}">
      <dgm:prSet/>
      <dgm:spPr/>
      <dgm:t>
        <a:bodyPr/>
        <a:lstStyle/>
        <a:p>
          <a:endParaRPr lang="en-US" dirty="0"/>
        </a:p>
      </dgm:t>
    </dgm:pt>
    <dgm:pt modelId="{E5E73990-958F-4581-973E-6B721F2F1BB6}" type="sibTrans" cxnId="{8FF4E549-62CF-4513-A231-21C3E531D257}">
      <dgm:prSet/>
      <dgm:spPr/>
      <dgm:t>
        <a:bodyPr/>
        <a:lstStyle/>
        <a:p>
          <a:endParaRPr lang="en-US"/>
        </a:p>
      </dgm:t>
    </dgm:pt>
    <dgm:pt modelId="{A38AFF77-F7E2-4E34-9814-F9C4DCD9A7DB}">
      <dgm:prSet phldrT="[Text]"/>
      <dgm:spPr/>
      <dgm:t>
        <a:bodyPr/>
        <a:lstStyle/>
        <a:p>
          <a:r>
            <a:rPr lang="en-US" dirty="0" smtClean="0"/>
            <a:t>Identify revenue needs</a:t>
          </a:r>
          <a:endParaRPr lang="en-US" dirty="0"/>
        </a:p>
      </dgm:t>
    </dgm:pt>
    <dgm:pt modelId="{BD10A188-6B2E-435B-9E50-457470B3B68F}" type="parTrans" cxnId="{96C224AA-C289-4651-B8AE-2FD48B2844D2}">
      <dgm:prSet/>
      <dgm:spPr/>
      <dgm:t>
        <a:bodyPr/>
        <a:lstStyle/>
        <a:p>
          <a:endParaRPr lang="en-US"/>
        </a:p>
      </dgm:t>
    </dgm:pt>
    <dgm:pt modelId="{B70B7CD7-005B-411B-AE2D-3E683602E7CF}" type="sibTrans" cxnId="{96C224AA-C289-4651-B8AE-2FD48B2844D2}">
      <dgm:prSet/>
      <dgm:spPr/>
      <dgm:t>
        <a:bodyPr/>
        <a:lstStyle/>
        <a:p>
          <a:endParaRPr lang="en-US"/>
        </a:p>
      </dgm:t>
    </dgm:pt>
    <dgm:pt modelId="{4687EB27-41F4-4CB9-B8D8-E111D60A96C0}">
      <dgm:prSet phldrT="[Text]"/>
      <dgm:spPr/>
      <dgm:t>
        <a:bodyPr/>
        <a:lstStyle/>
        <a:p>
          <a:r>
            <a:rPr lang="en-US" dirty="0" smtClean="0"/>
            <a:t>Analyze customer data</a:t>
          </a:r>
          <a:endParaRPr lang="en-US" dirty="0"/>
        </a:p>
      </dgm:t>
    </dgm:pt>
    <dgm:pt modelId="{B396AB21-4963-4628-93A9-3839048B2BBC}" type="parTrans" cxnId="{058D406D-7866-4664-97F0-FF2C6D528507}">
      <dgm:prSet/>
      <dgm:spPr/>
      <dgm:t>
        <a:bodyPr/>
        <a:lstStyle/>
        <a:p>
          <a:endParaRPr lang="en-US"/>
        </a:p>
      </dgm:t>
    </dgm:pt>
    <dgm:pt modelId="{4DDF405D-9381-47C5-85D5-211A05E0370E}" type="sibTrans" cxnId="{058D406D-7866-4664-97F0-FF2C6D528507}">
      <dgm:prSet/>
      <dgm:spPr/>
      <dgm:t>
        <a:bodyPr/>
        <a:lstStyle/>
        <a:p>
          <a:endParaRPr lang="en-US"/>
        </a:p>
      </dgm:t>
    </dgm:pt>
    <dgm:pt modelId="{AF0EE507-EB86-47D4-B76C-82DCC8EA329B}">
      <dgm:prSet phldrT="[Text]"/>
      <dgm:spPr/>
      <dgm:t>
        <a:bodyPr/>
        <a:lstStyle/>
        <a:p>
          <a:r>
            <a:rPr lang="en-US" dirty="0" smtClean="0"/>
            <a:t>Align expenditures with use and revenues</a:t>
          </a:r>
          <a:endParaRPr lang="en-US" dirty="0"/>
        </a:p>
      </dgm:t>
    </dgm:pt>
    <dgm:pt modelId="{4EEA397A-A7F1-4016-A3EA-6E4F151B0A1F}" type="parTrans" cxnId="{52D81A97-78EB-4792-AE01-DC54DA79F856}">
      <dgm:prSet/>
      <dgm:spPr/>
      <dgm:t>
        <a:bodyPr/>
        <a:lstStyle/>
        <a:p>
          <a:endParaRPr lang="en-US"/>
        </a:p>
      </dgm:t>
    </dgm:pt>
    <dgm:pt modelId="{8286D977-5239-4815-9A7B-1A36D177C3F2}" type="sibTrans" cxnId="{52D81A97-78EB-4792-AE01-DC54DA79F856}">
      <dgm:prSet/>
      <dgm:spPr/>
      <dgm:t>
        <a:bodyPr/>
        <a:lstStyle/>
        <a:p>
          <a:endParaRPr lang="en-US"/>
        </a:p>
      </dgm:t>
    </dgm:pt>
    <dgm:pt modelId="{ACF0707F-A3B5-42ED-9A27-F282AABAAF13}">
      <dgm:prSet phldrT="[Text]"/>
      <dgm:spPr/>
      <dgm:t>
        <a:bodyPr/>
        <a:lstStyle/>
        <a:p>
          <a:r>
            <a:rPr lang="en-US" dirty="0" smtClean="0"/>
            <a:t>Expenditures exceed revenues</a:t>
          </a:r>
          <a:endParaRPr lang="en-US" dirty="0"/>
        </a:p>
      </dgm:t>
    </dgm:pt>
    <dgm:pt modelId="{52C718B5-C459-455F-A07F-B029F1D62C03}" type="parTrans" cxnId="{F6C589CD-B887-4D4A-AA64-6145A0122A68}">
      <dgm:prSet/>
      <dgm:spPr/>
      <dgm:t>
        <a:bodyPr/>
        <a:lstStyle/>
        <a:p>
          <a:endParaRPr lang="en-US"/>
        </a:p>
      </dgm:t>
    </dgm:pt>
    <dgm:pt modelId="{57481792-CC97-43FB-8F4D-2713FAD750DF}" type="sibTrans" cxnId="{F6C589CD-B887-4D4A-AA64-6145A0122A68}">
      <dgm:prSet/>
      <dgm:spPr/>
      <dgm:t>
        <a:bodyPr/>
        <a:lstStyle/>
        <a:p>
          <a:endParaRPr lang="en-US"/>
        </a:p>
      </dgm:t>
    </dgm:pt>
    <dgm:pt modelId="{F9FE0F8B-4867-412C-9581-5318A116EE27}">
      <dgm:prSet phldrT="[Text]"/>
      <dgm:spPr/>
      <dgm:t>
        <a:bodyPr/>
        <a:lstStyle/>
        <a:p>
          <a:r>
            <a:rPr lang="en-US" dirty="0" smtClean="0"/>
            <a:t>Customer Understanding &amp; Acceptance</a:t>
          </a:r>
          <a:endParaRPr lang="en-US" dirty="0"/>
        </a:p>
      </dgm:t>
    </dgm:pt>
    <dgm:pt modelId="{A01BD33D-3B4D-4C1C-A675-2BFE78396D2C}" type="parTrans" cxnId="{B60EFEC7-0F28-4085-AAA4-D9111E75EB30}">
      <dgm:prSet/>
      <dgm:spPr/>
      <dgm:t>
        <a:bodyPr/>
        <a:lstStyle/>
        <a:p>
          <a:endParaRPr lang="en-US"/>
        </a:p>
      </dgm:t>
    </dgm:pt>
    <dgm:pt modelId="{6D1EAF49-3470-4B21-96FC-9510B1820AAB}" type="sibTrans" cxnId="{B60EFEC7-0F28-4085-AAA4-D9111E75EB30}">
      <dgm:prSet/>
      <dgm:spPr/>
      <dgm:t>
        <a:bodyPr/>
        <a:lstStyle/>
        <a:p>
          <a:endParaRPr lang="en-US"/>
        </a:p>
      </dgm:t>
    </dgm:pt>
    <dgm:pt modelId="{8443084E-A0A5-472D-8E46-6E5D1AAEA218}">
      <dgm:prSet phldrT="[Text]"/>
      <dgm:spPr/>
      <dgm:t>
        <a:bodyPr/>
        <a:lstStyle/>
        <a:p>
          <a:r>
            <a:rPr lang="en-US" dirty="0" smtClean="0"/>
            <a:t>Customer impacts</a:t>
          </a:r>
          <a:endParaRPr lang="en-US" dirty="0"/>
        </a:p>
      </dgm:t>
    </dgm:pt>
    <dgm:pt modelId="{9E014A73-ECC9-4A58-9091-15A763A1E9F7}" type="parTrans" cxnId="{0E33E66E-B82A-4D55-9017-AB32FA1A10A6}">
      <dgm:prSet/>
      <dgm:spPr/>
      <dgm:t>
        <a:bodyPr/>
        <a:lstStyle/>
        <a:p>
          <a:endParaRPr lang="en-US"/>
        </a:p>
      </dgm:t>
    </dgm:pt>
    <dgm:pt modelId="{190DDEB5-484F-4B93-A942-33A81C800520}" type="sibTrans" cxnId="{0E33E66E-B82A-4D55-9017-AB32FA1A10A6}">
      <dgm:prSet/>
      <dgm:spPr/>
      <dgm:t>
        <a:bodyPr/>
        <a:lstStyle/>
        <a:p>
          <a:endParaRPr lang="en-US" dirty="0"/>
        </a:p>
      </dgm:t>
    </dgm:pt>
    <dgm:pt modelId="{94E122C9-1343-41D2-8D87-3DDFD1E1038F}">
      <dgm:prSet phldrT="[Text]"/>
      <dgm:spPr/>
      <dgm:t>
        <a:bodyPr/>
        <a:lstStyle/>
        <a:p>
          <a:r>
            <a:rPr lang="en-US" dirty="0" smtClean="0"/>
            <a:t>Integrate with Master Plan</a:t>
          </a:r>
          <a:endParaRPr lang="en-US" dirty="0"/>
        </a:p>
      </dgm:t>
    </dgm:pt>
    <dgm:pt modelId="{29ED1C5B-78C2-4AF7-8550-58132F784A06}" type="parTrans" cxnId="{4BFEC2ED-2D2F-4D9B-B65A-A24291B43123}">
      <dgm:prSet/>
      <dgm:spPr/>
      <dgm:t>
        <a:bodyPr/>
        <a:lstStyle/>
        <a:p>
          <a:endParaRPr lang="en-US"/>
        </a:p>
      </dgm:t>
    </dgm:pt>
    <dgm:pt modelId="{4C6C8CF4-2AE4-4582-9E87-66939D364252}" type="sibTrans" cxnId="{4BFEC2ED-2D2F-4D9B-B65A-A24291B43123}">
      <dgm:prSet/>
      <dgm:spPr/>
      <dgm:t>
        <a:bodyPr/>
        <a:lstStyle/>
        <a:p>
          <a:endParaRPr lang="en-US"/>
        </a:p>
      </dgm:t>
    </dgm:pt>
    <dgm:pt modelId="{B20078FA-FB46-4F80-81AB-358BD8E5A14E}">
      <dgm:prSet phldrT="[Text]"/>
      <dgm:spPr/>
      <dgm:t>
        <a:bodyPr/>
        <a:lstStyle/>
        <a:p>
          <a:r>
            <a:rPr lang="en-US" dirty="0" smtClean="0"/>
            <a:t>Legal considerations</a:t>
          </a:r>
          <a:endParaRPr lang="en-US" dirty="0"/>
        </a:p>
      </dgm:t>
    </dgm:pt>
    <dgm:pt modelId="{67458924-7AA0-4B6F-A077-D9C7577EC262}" type="parTrans" cxnId="{85E633E3-CA22-4ABC-A012-7B0655DFD960}">
      <dgm:prSet/>
      <dgm:spPr/>
      <dgm:t>
        <a:bodyPr/>
        <a:lstStyle/>
        <a:p>
          <a:endParaRPr lang="en-US"/>
        </a:p>
      </dgm:t>
    </dgm:pt>
    <dgm:pt modelId="{FD4EDB2E-CEC0-41D7-A771-1B5E3C44DC36}" type="sibTrans" cxnId="{85E633E3-CA22-4ABC-A012-7B0655DFD960}">
      <dgm:prSet/>
      <dgm:spPr/>
      <dgm:t>
        <a:bodyPr/>
        <a:lstStyle/>
        <a:p>
          <a:endParaRPr lang="en-US"/>
        </a:p>
      </dgm:t>
    </dgm:pt>
    <dgm:pt modelId="{C61FB6C0-E6BB-49EE-9A06-69652A6BAF77}" type="pres">
      <dgm:prSet presAssocID="{696E70F6-9079-4AA9-8D9F-C59878D897D2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25BF92-6447-4F2B-AA39-0B0A3E6F2829}" type="pres">
      <dgm:prSet presAssocID="{709AD70A-67E0-4AE4-8B9D-E3A8E1E3AD67}" presName="compNode" presStyleCnt="0"/>
      <dgm:spPr/>
      <dgm:t>
        <a:bodyPr/>
        <a:lstStyle/>
        <a:p>
          <a:endParaRPr lang="en-US"/>
        </a:p>
      </dgm:t>
    </dgm:pt>
    <dgm:pt modelId="{84F2BA3E-4C74-41C6-B2FF-006779D97206}" type="pres">
      <dgm:prSet presAssocID="{709AD70A-67E0-4AE4-8B9D-E3A8E1E3AD67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6581D8-E4D3-4CC6-BABF-7182E2736AB2}" type="pres">
      <dgm:prSet presAssocID="{709AD70A-67E0-4AE4-8B9D-E3A8E1E3AD6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67DA20-26C7-47BB-AC8E-009743B384B8}" type="pres">
      <dgm:prSet presAssocID="{709AD70A-67E0-4AE4-8B9D-E3A8E1E3AD67}" presName="parentRect" presStyleLbl="alignNode1" presStyleIdx="0" presStyleCnt="3"/>
      <dgm:spPr/>
      <dgm:t>
        <a:bodyPr/>
        <a:lstStyle/>
        <a:p>
          <a:endParaRPr lang="en-US"/>
        </a:p>
      </dgm:t>
    </dgm:pt>
    <dgm:pt modelId="{D6233F49-3A58-4E52-896A-C49ACED3C9C7}" type="pres">
      <dgm:prSet presAssocID="{709AD70A-67E0-4AE4-8B9D-E3A8E1E3AD67}" presName="adorn" presStyleLbl="fgAccFollow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510B9A0-61F5-43E0-8711-95F427FFCAA8}" type="pres">
      <dgm:prSet presAssocID="{C4B9C603-EEC4-4C60-8814-F0A7DDA33EF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936DF26-5FEB-4040-BB62-AD436C2AE4E5}" type="pres">
      <dgm:prSet presAssocID="{4BA48150-44C1-4727-8D7A-059742E1F443}" presName="compNode" presStyleCnt="0"/>
      <dgm:spPr/>
      <dgm:t>
        <a:bodyPr/>
        <a:lstStyle/>
        <a:p>
          <a:endParaRPr lang="en-US"/>
        </a:p>
      </dgm:t>
    </dgm:pt>
    <dgm:pt modelId="{66872E3C-DE58-4BBD-A42D-F09EE6DC8D9C}" type="pres">
      <dgm:prSet presAssocID="{4BA48150-44C1-4727-8D7A-059742E1F443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5423A1-0998-4CBA-9A32-8027E50794C7}" type="pres">
      <dgm:prSet presAssocID="{4BA48150-44C1-4727-8D7A-059742E1F44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58B535-11BA-4178-A91E-23F85CD576A5}" type="pres">
      <dgm:prSet presAssocID="{4BA48150-44C1-4727-8D7A-059742E1F443}" presName="parentRect" presStyleLbl="alignNode1" presStyleIdx="1" presStyleCnt="3"/>
      <dgm:spPr/>
      <dgm:t>
        <a:bodyPr/>
        <a:lstStyle/>
        <a:p>
          <a:endParaRPr lang="en-US"/>
        </a:p>
      </dgm:t>
    </dgm:pt>
    <dgm:pt modelId="{295D86D1-3CA5-4F33-9025-1415A4C2E18E}" type="pres">
      <dgm:prSet presAssocID="{4BA48150-44C1-4727-8D7A-059742E1F443}" presName="adorn" presStyleLbl="fgAccFollow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537F632-F491-4DFC-ADEC-73B760536A42}" type="pres">
      <dgm:prSet presAssocID="{ED186FEB-4A79-465C-A8A9-925E145F322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8DB8F00-365C-4BFA-B775-DB7D25AF086B}" type="pres">
      <dgm:prSet presAssocID="{59F158CC-C722-49D7-8154-D4D856925510}" presName="compNode" presStyleCnt="0"/>
      <dgm:spPr/>
      <dgm:t>
        <a:bodyPr/>
        <a:lstStyle/>
        <a:p>
          <a:endParaRPr lang="en-US"/>
        </a:p>
      </dgm:t>
    </dgm:pt>
    <dgm:pt modelId="{7737E54A-C92B-4547-9FE2-1A6C054B80BB}" type="pres">
      <dgm:prSet presAssocID="{59F158CC-C722-49D7-8154-D4D856925510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00C735-5496-4FA5-840E-56BD6AE45B24}" type="pres">
      <dgm:prSet presAssocID="{59F158CC-C722-49D7-8154-D4D85692551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115F5D-13DE-445F-B623-9003BED4189E}" type="pres">
      <dgm:prSet presAssocID="{59F158CC-C722-49D7-8154-D4D856925510}" presName="parentRect" presStyleLbl="alignNode1" presStyleIdx="2" presStyleCnt="3"/>
      <dgm:spPr/>
      <dgm:t>
        <a:bodyPr/>
        <a:lstStyle/>
        <a:p>
          <a:endParaRPr lang="en-US"/>
        </a:p>
      </dgm:t>
    </dgm:pt>
    <dgm:pt modelId="{28A158EB-0BC3-4450-A969-FF87304958C0}" type="pres">
      <dgm:prSet presAssocID="{59F158CC-C722-49D7-8154-D4D856925510}" presName="adorn" presStyleLbl="fgAccFollow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72DE2317-19E7-4C6C-9D92-BB49CCF175D9}" type="presOf" srcId="{4687EB27-41F4-4CB9-B8D8-E111D60A96C0}" destId="{66872E3C-DE58-4BBD-A42D-F09EE6DC8D9C}" srcOrd="0" destOrd="1" presId="urn:microsoft.com/office/officeart/2005/8/layout/bList2"/>
    <dgm:cxn modelId="{CBD5D706-A203-4429-8067-8D31E4A494C6}" type="presOf" srcId="{4BA48150-44C1-4727-8D7A-059742E1F443}" destId="{4C5423A1-0998-4CBA-9A32-8027E50794C7}" srcOrd="0" destOrd="0" presId="urn:microsoft.com/office/officeart/2005/8/layout/bList2"/>
    <dgm:cxn modelId="{1C60814C-6ACC-4732-BD6E-ADCF62EBF813}" type="presOf" srcId="{F9FE0F8B-4867-412C-9581-5318A116EE27}" destId="{84F2BA3E-4C74-41C6-B2FF-006779D97206}" srcOrd="0" destOrd="3" presId="urn:microsoft.com/office/officeart/2005/8/layout/bList2"/>
    <dgm:cxn modelId="{F6C589CD-B887-4D4A-AA64-6145A0122A68}" srcId="{709AD70A-67E0-4AE4-8B9D-E3A8E1E3AD67}" destId="{ACF0707F-A3B5-42ED-9A27-F282AABAAF13}" srcOrd="1" destOrd="0" parTransId="{52C718B5-C459-455F-A07F-B029F1D62C03}" sibTransId="{57481792-CC97-43FB-8F4D-2713FAD750DF}"/>
    <dgm:cxn modelId="{D2B12BDB-3CA7-49B9-934B-767570D53B40}" srcId="{696E70F6-9079-4AA9-8D9F-C59878D897D2}" destId="{59F158CC-C722-49D7-8154-D4D856925510}" srcOrd="2" destOrd="0" parTransId="{EE1E9FFE-9B9A-405B-B965-CC3C48662AF6}" sibTransId="{D7F08094-4575-4B0C-89B6-DA299BB02410}"/>
    <dgm:cxn modelId="{74BBC480-52E5-4A07-B22C-EBC0AB03ADF8}" type="presOf" srcId="{C4B9C603-EEC4-4C60-8814-F0A7DDA33EFA}" destId="{5510B9A0-61F5-43E0-8711-95F427FFCAA8}" srcOrd="0" destOrd="0" presId="urn:microsoft.com/office/officeart/2005/8/layout/bList2"/>
    <dgm:cxn modelId="{EA9E44A3-6553-4005-B009-77A88DBBA11B}" srcId="{696E70F6-9079-4AA9-8D9F-C59878D897D2}" destId="{709AD70A-67E0-4AE4-8B9D-E3A8E1E3AD67}" srcOrd="0" destOrd="0" parTransId="{715A6924-573F-44D8-A7F6-1CEA6DD46327}" sibTransId="{C4B9C603-EEC4-4C60-8814-F0A7DDA33EFA}"/>
    <dgm:cxn modelId="{058D406D-7866-4664-97F0-FF2C6D528507}" srcId="{4BA48150-44C1-4727-8D7A-059742E1F443}" destId="{4687EB27-41F4-4CB9-B8D8-E111D60A96C0}" srcOrd="1" destOrd="0" parTransId="{B396AB21-4963-4628-93A9-3839048B2BBC}" sibTransId="{4DDF405D-9381-47C5-85D5-211A05E0370E}"/>
    <dgm:cxn modelId="{8367DF44-7868-4056-BA34-19A2CA8EA667}" type="presOf" srcId="{196ECE17-5F63-4926-BDC5-A633BF1DCCF3}" destId="{84F2BA3E-4C74-41C6-B2FF-006779D97206}" srcOrd="0" destOrd="0" presId="urn:microsoft.com/office/officeart/2005/8/layout/bList2"/>
    <dgm:cxn modelId="{EF7AE93F-CAB2-4557-AD29-7A2306577CEE}" type="presOf" srcId="{4BA48150-44C1-4727-8D7A-059742E1F443}" destId="{8E58B535-11BA-4178-A91E-23F85CD576A5}" srcOrd="1" destOrd="0" presId="urn:microsoft.com/office/officeart/2005/8/layout/bList2"/>
    <dgm:cxn modelId="{0E33E66E-B82A-4D55-9017-AB32FA1A10A6}" srcId="{59F158CC-C722-49D7-8154-D4D856925510}" destId="{8443084E-A0A5-472D-8E46-6E5D1AAEA218}" srcOrd="1" destOrd="0" parTransId="{9E014A73-ECC9-4A58-9091-15A763A1E9F7}" sibTransId="{190DDEB5-484F-4B93-A942-33A81C800520}"/>
    <dgm:cxn modelId="{5AC073E1-FC83-4212-B95D-8C1CD2215220}" type="presOf" srcId="{696E70F6-9079-4AA9-8D9F-C59878D897D2}" destId="{C61FB6C0-E6BB-49EE-9A06-69652A6BAF77}" srcOrd="0" destOrd="0" presId="urn:microsoft.com/office/officeart/2005/8/layout/bList2"/>
    <dgm:cxn modelId="{85E633E3-CA22-4ABC-A012-7B0655DFD960}" srcId="{59F158CC-C722-49D7-8154-D4D856925510}" destId="{B20078FA-FB46-4F80-81AB-358BD8E5A14E}" srcOrd="0" destOrd="0" parTransId="{67458924-7AA0-4B6F-A077-D9C7577EC262}" sibTransId="{FD4EDB2E-CEC0-41D7-A771-1B5E3C44DC36}"/>
    <dgm:cxn modelId="{2E0C54FA-675A-48C1-B62A-70B24C3D41AA}" type="presOf" srcId="{EFD074C5-3C8C-4FBD-BCD3-16F5DD4759C8}" destId="{84F2BA3E-4C74-41C6-B2FF-006779D97206}" srcOrd="0" destOrd="2" presId="urn:microsoft.com/office/officeart/2005/8/layout/bList2"/>
    <dgm:cxn modelId="{53EEC9CE-8C2D-4212-9EF3-3734AB198DC6}" type="presOf" srcId="{94E122C9-1343-41D2-8D87-3DDFD1E1038F}" destId="{66872E3C-DE58-4BBD-A42D-F09EE6DC8D9C}" srcOrd="0" destOrd="3" presId="urn:microsoft.com/office/officeart/2005/8/layout/bList2"/>
    <dgm:cxn modelId="{3B0A83B5-665D-42EB-B49C-107ADF4E0626}" type="presOf" srcId="{709AD70A-67E0-4AE4-8B9D-E3A8E1E3AD67}" destId="{396581D8-E4D3-4CC6-BABF-7182E2736AB2}" srcOrd="0" destOrd="0" presId="urn:microsoft.com/office/officeart/2005/8/layout/bList2"/>
    <dgm:cxn modelId="{FF0F4613-2B6F-43B9-A279-41BDC87DC63F}" srcId="{696E70F6-9079-4AA9-8D9F-C59878D897D2}" destId="{4BA48150-44C1-4727-8D7A-059742E1F443}" srcOrd="1" destOrd="0" parTransId="{695266FC-D1E7-45F0-BFCD-E65989BB5FC9}" sibTransId="{ED186FEB-4A79-465C-A8A9-925E145F3226}"/>
    <dgm:cxn modelId="{1B36A70C-498B-48B4-90C7-B1AEC48EE4ED}" type="presOf" srcId="{709AD70A-67E0-4AE4-8B9D-E3A8E1E3AD67}" destId="{D767DA20-26C7-47BB-AC8E-009743B384B8}" srcOrd="1" destOrd="0" presId="urn:microsoft.com/office/officeart/2005/8/layout/bList2"/>
    <dgm:cxn modelId="{8C73620A-0488-4A7B-B597-E39F1E093090}" type="presOf" srcId="{C69B0D26-0A10-48D3-BAC3-745CABAA781C}" destId="{7737E54A-C92B-4547-9FE2-1A6C054B80BB}" srcOrd="0" destOrd="2" presId="urn:microsoft.com/office/officeart/2005/8/layout/bList2"/>
    <dgm:cxn modelId="{19047F56-66C9-436F-9AEB-7A68458C6852}" type="presOf" srcId="{59F158CC-C722-49D7-8154-D4D856925510}" destId="{2A00C735-5496-4FA5-840E-56BD6AE45B24}" srcOrd="0" destOrd="0" presId="urn:microsoft.com/office/officeart/2005/8/layout/bList2"/>
    <dgm:cxn modelId="{9E31F291-07CE-4E0C-AAFD-4F9E57AF8045}" type="presOf" srcId="{A38AFF77-F7E2-4E34-9814-F9C4DCD9A7DB}" destId="{66872E3C-DE58-4BBD-A42D-F09EE6DC8D9C}" srcOrd="0" destOrd="0" presId="urn:microsoft.com/office/officeart/2005/8/layout/bList2"/>
    <dgm:cxn modelId="{0C64DE5E-9B92-4A4E-AB68-9F2C21FD4189}" type="presOf" srcId="{59F158CC-C722-49D7-8154-D4D856925510}" destId="{1E115F5D-13DE-445F-B623-9003BED4189E}" srcOrd="1" destOrd="0" presId="urn:microsoft.com/office/officeart/2005/8/layout/bList2"/>
    <dgm:cxn modelId="{6D7009FF-60FB-41B4-A937-65531647CE3B}" srcId="{709AD70A-67E0-4AE4-8B9D-E3A8E1E3AD67}" destId="{EFD074C5-3C8C-4FBD-BCD3-16F5DD4759C8}" srcOrd="2" destOrd="0" parTransId="{0249654C-D304-4B22-8D73-CD26745E70CB}" sibTransId="{C5D6DB38-4E65-4009-8E59-9CEEA9B9E61E}"/>
    <dgm:cxn modelId="{4BFEC2ED-2D2F-4D9B-B65A-A24291B43123}" srcId="{4BA48150-44C1-4727-8D7A-059742E1F443}" destId="{94E122C9-1343-41D2-8D87-3DDFD1E1038F}" srcOrd="3" destOrd="0" parTransId="{29ED1C5B-78C2-4AF7-8550-58132F784A06}" sibTransId="{4C6C8CF4-2AE4-4582-9E87-66939D364252}"/>
    <dgm:cxn modelId="{8FF4E549-62CF-4513-A231-21C3E531D257}" srcId="{59F158CC-C722-49D7-8154-D4D856925510}" destId="{C69B0D26-0A10-48D3-BAC3-745CABAA781C}" srcOrd="2" destOrd="0" parTransId="{1A4B92CD-43A0-447E-81C4-56F2ACC848BD}" sibTransId="{E5E73990-958F-4581-973E-6B721F2F1BB6}"/>
    <dgm:cxn modelId="{56FF6D3A-CD1B-4F92-A771-E257AD7C770E}" type="presOf" srcId="{ACF0707F-A3B5-42ED-9A27-F282AABAAF13}" destId="{84F2BA3E-4C74-41C6-B2FF-006779D97206}" srcOrd="0" destOrd="1" presId="urn:microsoft.com/office/officeart/2005/8/layout/bList2"/>
    <dgm:cxn modelId="{822292C8-6BA5-463E-80D5-0579072F98ED}" type="presOf" srcId="{AF0EE507-EB86-47D4-B76C-82DCC8EA329B}" destId="{66872E3C-DE58-4BBD-A42D-F09EE6DC8D9C}" srcOrd="0" destOrd="2" presId="urn:microsoft.com/office/officeart/2005/8/layout/bList2"/>
    <dgm:cxn modelId="{B60EFEC7-0F28-4085-AAA4-D9111E75EB30}" srcId="{709AD70A-67E0-4AE4-8B9D-E3A8E1E3AD67}" destId="{F9FE0F8B-4867-412C-9581-5318A116EE27}" srcOrd="3" destOrd="0" parTransId="{A01BD33D-3B4D-4C1C-A675-2BFE78396D2C}" sibTransId="{6D1EAF49-3470-4B21-96FC-9510B1820AAB}"/>
    <dgm:cxn modelId="{F09C8C68-7E1F-41B5-860D-4433FD33956A}" type="presOf" srcId="{B20078FA-FB46-4F80-81AB-358BD8E5A14E}" destId="{7737E54A-C92B-4547-9FE2-1A6C054B80BB}" srcOrd="0" destOrd="0" presId="urn:microsoft.com/office/officeart/2005/8/layout/bList2"/>
    <dgm:cxn modelId="{AA2D2152-4628-4C1C-BB48-8DF8C630256C}" type="presOf" srcId="{ED186FEB-4A79-465C-A8A9-925E145F3226}" destId="{5537F632-F491-4DFC-ADEC-73B760536A42}" srcOrd="0" destOrd="0" presId="urn:microsoft.com/office/officeart/2005/8/layout/bList2"/>
    <dgm:cxn modelId="{96C224AA-C289-4651-B8AE-2FD48B2844D2}" srcId="{4BA48150-44C1-4727-8D7A-059742E1F443}" destId="{A38AFF77-F7E2-4E34-9814-F9C4DCD9A7DB}" srcOrd="0" destOrd="0" parTransId="{BD10A188-6B2E-435B-9E50-457470B3B68F}" sibTransId="{B70B7CD7-005B-411B-AE2D-3E683602E7CF}"/>
    <dgm:cxn modelId="{79517DD4-CDA5-44C8-9C28-E74E19F11E70}" srcId="{709AD70A-67E0-4AE4-8B9D-E3A8E1E3AD67}" destId="{196ECE17-5F63-4926-BDC5-A633BF1DCCF3}" srcOrd="0" destOrd="0" parTransId="{16E207F6-DE59-4455-B1D7-E6DCC142667B}" sibTransId="{45088D85-353A-4682-AAD1-805FA54EC7A9}"/>
    <dgm:cxn modelId="{52D81A97-78EB-4792-AE01-DC54DA79F856}" srcId="{4BA48150-44C1-4727-8D7A-059742E1F443}" destId="{AF0EE507-EB86-47D4-B76C-82DCC8EA329B}" srcOrd="2" destOrd="0" parTransId="{4EEA397A-A7F1-4016-A3EA-6E4F151B0A1F}" sibTransId="{8286D977-5239-4815-9A7B-1A36D177C3F2}"/>
    <dgm:cxn modelId="{F3D0161A-AA66-49EF-8530-C45CA6FEE80D}" type="presOf" srcId="{8443084E-A0A5-472D-8E46-6E5D1AAEA218}" destId="{7737E54A-C92B-4547-9FE2-1A6C054B80BB}" srcOrd="0" destOrd="1" presId="urn:microsoft.com/office/officeart/2005/8/layout/bList2"/>
    <dgm:cxn modelId="{FB55C120-6D2F-4156-B0D9-FD14DAD815BB}" type="presParOf" srcId="{C61FB6C0-E6BB-49EE-9A06-69652A6BAF77}" destId="{EF25BF92-6447-4F2B-AA39-0B0A3E6F2829}" srcOrd="0" destOrd="0" presId="urn:microsoft.com/office/officeart/2005/8/layout/bList2"/>
    <dgm:cxn modelId="{0A707566-C52D-4FFC-8839-2C4E9A58D93F}" type="presParOf" srcId="{EF25BF92-6447-4F2B-AA39-0B0A3E6F2829}" destId="{84F2BA3E-4C74-41C6-B2FF-006779D97206}" srcOrd="0" destOrd="0" presId="urn:microsoft.com/office/officeart/2005/8/layout/bList2"/>
    <dgm:cxn modelId="{6462553C-C20F-4D34-AAFB-4625C5A98250}" type="presParOf" srcId="{EF25BF92-6447-4F2B-AA39-0B0A3E6F2829}" destId="{396581D8-E4D3-4CC6-BABF-7182E2736AB2}" srcOrd="1" destOrd="0" presId="urn:microsoft.com/office/officeart/2005/8/layout/bList2"/>
    <dgm:cxn modelId="{64B61CAD-C3AF-4878-BF32-F1018E4918F5}" type="presParOf" srcId="{EF25BF92-6447-4F2B-AA39-0B0A3E6F2829}" destId="{D767DA20-26C7-47BB-AC8E-009743B384B8}" srcOrd="2" destOrd="0" presId="urn:microsoft.com/office/officeart/2005/8/layout/bList2"/>
    <dgm:cxn modelId="{0035C36A-ED2A-4DD0-8C1D-8FB77559B52A}" type="presParOf" srcId="{EF25BF92-6447-4F2B-AA39-0B0A3E6F2829}" destId="{D6233F49-3A58-4E52-896A-C49ACED3C9C7}" srcOrd="3" destOrd="0" presId="urn:microsoft.com/office/officeart/2005/8/layout/bList2"/>
    <dgm:cxn modelId="{AA6EEB86-6DD6-4B2D-A44D-2797F475D024}" type="presParOf" srcId="{C61FB6C0-E6BB-49EE-9A06-69652A6BAF77}" destId="{5510B9A0-61F5-43E0-8711-95F427FFCAA8}" srcOrd="1" destOrd="0" presId="urn:microsoft.com/office/officeart/2005/8/layout/bList2"/>
    <dgm:cxn modelId="{FF25C303-45B9-498A-A517-BD04868187DD}" type="presParOf" srcId="{C61FB6C0-E6BB-49EE-9A06-69652A6BAF77}" destId="{A936DF26-5FEB-4040-BB62-AD436C2AE4E5}" srcOrd="2" destOrd="0" presId="urn:microsoft.com/office/officeart/2005/8/layout/bList2"/>
    <dgm:cxn modelId="{FA8A97C2-E951-43FB-967C-E5892A880A1C}" type="presParOf" srcId="{A936DF26-5FEB-4040-BB62-AD436C2AE4E5}" destId="{66872E3C-DE58-4BBD-A42D-F09EE6DC8D9C}" srcOrd="0" destOrd="0" presId="urn:microsoft.com/office/officeart/2005/8/layout/bList2"/>
    <dgm:cxn modelId="{6C5546DD-0921-4052-BB59-FB4965F04019}" type="presParOf" srcId="{A936DF26-5FEB-4040-BB62-AD436C2AE4E5}" destId="{4C5423A1-0998-4CBA-9A32-8027E50794C7}" srcOrd="1" destOrd="0" presId="urn:microsoft.com/office/officeart/2005/8/layout/bList2"/>
    <dgm:cxn modelId="{A4E16DFC-F564-45C8-939E-69EFD93B8B35}" type="presParOf" srcId="{A936DF26-5FEB-4040-BB62-AD436C2AE4E5}" destId="{8E58B535-11BA-4178-A91E-23F85CD576A5}" srcOrd="2" destOrd="0" presId="urn:microsoft.com/office/officeart/2005/8/layout/bList2"/>
    <dgm:cxn modelId="{6653270D-139B-4B4C-8A46-3CD6320262D4}" type="presParOf" srcId="{A936DF26-5FEB-4040-BB62-AD436C2AE4E5}" destId="{295D86D1-3CA5-4F33-9025-1415A4C2E18E}" srcOrd="3" destOrd="0" presId="urn:microsoft.com/office/officeart/2005/8/layout/bList2"/>
    <dgm:cxn modelId="{1001482C-A26D-4CB3-B120-5162CBD8B9CD}" type="presParOf" srcId="{C61FB6C0-E6BB-49EE-9A06-69652A6BAF77}" destId="{5537F632-F491-4DFC-ADEC-73B760536A42}" srcOrd="3" destOrd="0" presId="urn:microsoft.com/office/officeart/2005/8/layout/bList2"/>
    <dgm:cxn modelId="{A3344931-BBC1-4D27-9CD8-FBDEFC4CAC1A}" type="presParOf" srcId="{C61FB6C0-E6BB-49EE-9A06-69652A6BAF77}" destId="{48DB8F00-365C-4BFA-B775-DB7D25AF086B}" srcOrd="4" destOrd="0" presId="urn:microsoft.com/office/officeart/2005/8/layout/bList2"/>
    <dgm:cxn modelId="{25485B6D-60A0-4638-8F4A-E51D5A473415}" type="presParOf" srcId="{48DB8F00-365C-4BFA-B775-DB7D25AF086B}" destId="{7737E54A-C92B-4547-9FE2-1A6C054B80BB}" srcOrd="0" destOrd="0" presId="urn:microsoft.com/office/officeart/2005/8/layout/bList2"/>
    <dgm:cxn modelId="{94D43BE1-7EF9-42A6-80A8-935F517E2155}" type="presParOf" srcId="{48DB8F00-365C-4BFA-B775-DB7D25AF086B}" destId="{2A00C735-5496-4FA5-840E-56BD6AE45B24}" srcOrd="1" destOrd="0" presId="urn:microsoft.com/office/officeart/2005/8/layout/bList2"/>
    <dgm:cxn modelId="{E1790D30-88BE-4696-A4C7-279A4CC70E6A}" type="presParOf" srcId="{48DB8F00-365C-4BFA-B775-DB7D25AF086B}" destId="{1E115F5D-13DE-445F-B623-9003BED4189E}" srcOrd="2" destOrd="0" presId="urn:microsoft.com/office/officeart/2005/8/layout/bList2"/>
    <dgm:cxn modelId="{BFE4A1BB-A228-4BF1-94C7-71DC24F5E4DC}" type="presParOf" srcId="{48DB8F00-365C-4BFA-B775-DB7D25AF086B}" destId="{28A158EB-0BC3-4450-A969-FF87304958C0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69B963-7D90-464F-8A33-E446F1B8642F}" type="doc">
      <dgm:prSet loTypeId="urn:microsoft.com/office/officeart/2005/8/layout/hList7" loCatId="list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0A28FF1-F2D6-43C1-A436-86CCDD2091AF}">
      <dgm:prSet phldrT="[Text]"/>
      <dgm:spPr>
        <a:solidFill>
          <a:srgbClr val="DEEBF7">
            <a:alpha val="60000"/>
          </a:srgbClr>
        </a:solidFill>
      </dgm:spPr>
      <dgm:t>
        <a:bodyPr/>
        <a:lstStyle/>
        <a:p>
          <a:r>
            <a:rPr lang="en-US" dirty="0" smtClean="0"/>
            <a:t>Revenue Requirement Analysis</a:t>
          </a:r>
          <a:endParaRPr lang="en-US" dirty="0"/>
        </a:p>
      </dgm:t>
    </dgm:pt>
    <dgm:pt modelId="{9776AE7C-0285-42C7-9A7B-72368B04FF8A}" type="parTrans" cxnId="{2C383036-B8A9-4AE6-9F53-5AB83C7608A7}">
      <dgm:prSet/>
      <dgm:spPr/>
      <dgm:t>
        <a:bodyPr/>
        <a:lstStyle/>
        <a:p>
          <a:endParaRPr lang="en-US"/>
        </a:p>
      </dgm:t>
    </dgm:pt>
    <dgm:pt modelId="{866C90C5-A069-4FE3-AC3F-C3A0C27E6856}" type="sibTrans" cxnId="{2C383036-B8A9-4AE6-9F53-5AB83C7608A7}">
      <dgm:prSet/>
      <dgm:spPr/>
      <dgm:t>
        <a:bodyPr/>
        <a:lstStyle/>
        <a:p>
          <a:endParaRPr lang="en-US"/>
        </a:p>
      </dgm:t>
    </dgm:pt>
    <dgm:pt modelId="{65D455C2-A7E4-4B35-ABF7-D038047D7EA4}">
      <dgm:prSet phldrT="[Text]"/>
      <dgm:spPr>
        <a:solidFill>
          <a:srgbClr val="DEEBF7">
            <a:alpha val="60000"/>
          </a:srgbClr>
        </a:solidFill>
      </dgm:spPr>
      <dgm:t>
        <a:bodyPr/>
        <a:lstStyle/>
        <a:p>
          <a:r>
            <a:rPr lang="en-US" dirty="0" smtClean="0"/>
            <a:t>Cost of Service Analysis</a:t>
          </a:r>
          <a:endParaRPr lang="en-US" dirty="0"/>
        </a:p>
      </dgm:t>
    </dgm:pt>
    <dgm:pt modelId="{B9D0DFD3-480A-498B-B614-EBF75F5350C8}" type="parTrans" cxnId="{608323E7-47DC-4766-B015-E4D42EF0849A}">
      <dgm:prSet/>
      <dgm:spPr/>
      <dgm:t>
        <a:bodyPr/>
        <a:lstStyle/>
        <a:p>
          <a:endParaRPr lang="en-US"/>
        </a:p>
      </dgm:t>
    </dgm:pt>
    <dgm:pt modelId="{F06EC5F3-E773-443D-A7DE-473066AAAC9D}" type="sibTrans" cxnId="{608323E7-47DC-4766-B015-E4D42EF0849A}">
      <dgm:prSet/>
      <dgm:spPr/>
      <dgm:t>
        <a:bodyPr/>
        <a:lstStyle/>
        <a:p>
          <a:endParaRPr lang="en-US"/>
        </a:p>
      </dgm:t>
    </dgm:pt>
    <dgm:pt modelId="{55EC122B-5FAE-49EA-B5F0-B91A2E9C56F5}">
      <dgm:prSet phldrT="[Text]"/>
      <dgm:spPr>
        <a:solidFill>
          <a:srgbClr val="DEEBF7">
            <a:alpha val="60000"/>
          </a:srgbClr>
        </a:solidFill>
      </dgm:spPr>
      <dgm:t>
        <a:bodyPr/>
        <a:lstStyle/>
        <a:p>
          <a:r>
            <a:rPr lang="en-US" dirty="0" smtClean="0"/>
            <a:t>Rate-Design Analysis</a:t>
          </a:r>
          <a:endParaRPr lang="en-US" dirty="0"/>
        </a:p>
      </dgm:t>
    </dgm:pt>
    <dgm:pt modelId="{41053C5A-B347-43BC-AC92-1987BFBE2198}" type="parTrans" cxnId="{BAF88C72-E9D1-4DC6-8332-7F3877D08DDC}">
      <dgm:prSet/>
      <dgm:spPr/>
      <dgm:t>
        <a:bodyPr/>
        <a:lstStyle/>
        <a:p>
          <a:endParaRPr lang="en-US"/>
        </a:p>
      </dgm:t>
    </dgm:pt>
    <dgm:pt modelId="{2C06D7B1-8E84-4180-A459-0604F21CBF51}" type="sibTrans" cxnId="{BAF88C72-E9D1-4DC6-8332-7F3877D08DDC}">
      <dgm:prSet/>
      <dgm:spPr/>
      <dgm:t>
        <a:bodyPr/>
        <a:lstStyle/>
        <a:p>
          <a:endParaRPr lang="en-US"/>
        </a:p>
      </dgm:t>
    </dgm:pt>
    <dgm:pt modelId="{CBF886E5-15A9-47B9-9705-3A9C48447677}">
      <dgm:prSet phldrT="[Text]"/>
      <dgm:spPr>
        <a:solidFill>
          <a:srgbClr val="DEEBF7">
            <a:alpha val="60000"/>
          </a:srgbClr>
        </a:solidFill>
      </dgm:spPr>
      <dgm:t>
        <a:bodyPr/>
        <a:lstStyle/>
        <a:p>
          <a:r>
            <a:rPr lang="en-US" dirty="0" smtClean="0"/>
            <a:t>Policy &amp; Rate Structure Review</a:t>
          </a:r>
          <a:endParaRPr lang="en-US" dirty="0"/>
        </a:p>
      </dgm:t>
    </dgm:pt>
    <dgm:pt modelId="{B7DD6552-7078-457E-BD27-B4580D9CF277}" type="parTrans" cxnId="{570C8B54-C4D5-4F15-B2B7-7E58C8326852}">
      <dgm:prSet/>
      <dgm:spPr/>
      <dgm:t>
        <a:bodyPr/>
        <a:lstStyle/>
        <a:p>
          <a:endParaRPr lang="en-US"/>
        </a:p>
      </dgm:t>
    </dgm:pt>
    <dgm:pt modelId="{E6FBB328-6A59-4F31-90D4-D2AC239D36CF}" type="sibTrans" cxnId="{570C8B54-C4D5-4F15-B2B7-7E58C8326852}">
      <dgm:prSet/>
      <dgm:spPr/>
      <dgm:t>
        <a:bodyPr/>
        <a:lstStyle/>
        <a:p>
          <a:endParaRPr lang="en-US"/>
        </a:p>
      </dgm:t>
    </dgm:pt>
    <dgm:pt modelId="{BB456E23-FD01-450E-AD3C-68A5AD68339F}">
      <dgm:prSet phldrT="[Text]"/>
      <dgm:spPr>
        <a:solidFill>
          <a:srgbClr val="DEEBF7">
            <a:alpha val="60000"/>
          </a:srgbClr>
        </a:solidFill>
      </dgm:spPr>
      <dgm:t>
        <a:bodyPr/>
        <a:lstStyle/>
        <a:p>
          <a:r>
            <a:rPr lang="en-US" dirty="0" smtClean="0"/>
            <a:t>Public Outreach &amp; Messaging</a:t>
          </a:r>
          <a:endParaRPr lang="en-US" dirty="0"/>
        </a:p>
      </dgm:t>
    </dgm:pt>
    <dgm:pt modelId="{5F384BBA-0C24-460F-9528-7EB0708FE17B}" type="parTrans" cxnId="{47C1235B-69A1-42F9-8D45-283D207EB787}">
      <dgm:prSet/>
      <dgm:spPr/>
      <dgm:t>
        <a:bodyPr/>
        <a:lstStyle/>
        <a:p>
          <a:endParaRPr lang="en-US"/>
        </a:p>
      </dgm:t>
    </dgm:pt>
    <dgm:pt modelId="{0B5812D0-385C-44A8-ACE9-EEB302630E43}" type="sibTrans" cxnId="{47C1235B-69A1-42F9-8D45-283D207EB787}">
      <dgm:prSet/>
      <dgm:spPr/>
      <dgm:t>
        <a:bodyPr/>
        <a:lstStyle/>
        <a:p>
          <a:endParaRPr lang="en-US"/>
        </a:p>
      </dgm:t>
    </dgm:pt>
    <dgm:pt modelId="{BB1451C2-A85F-4497-8011-8F982F1EFC6C}">
      <dgm:prSet phldrT="[Text]"/>
      <dgm:spPr>
        <a:solidFill>
          <a:srgbClr val="DEEBF7">
            <a:alpha val="60000"/>
          </a:srgbClr>
        </a:solidFill>
      </dgm:spPr>
      <dgm:t>
        <a:bodyPr/>
        <a:lstStyle/>
        <a:p>
          <a:r>
            <a:rPr lang="en-US" dirty="0" smtClean="0"/>
            <a:t>Demand Analysis</a:t>
          </a:r>
          <a:endParaRPr lang="en-US" dirty="0"/>
        </a:p>
      </dgm:t>
    </dgm:pt>
    <dgm:pt modelId="{4DCC772D-712E-4F0F-9886-579C983B3A50}" type="parTrans" cxnId="{1D3BF4B8-A929-4FF0-9995-B2EDF6E580DA}">
      <dgm:prSet/>
      <dgm:spPr/>
      <dgm:t>
        <a:bodyPr/>
        <a:lstStyle/>
        <a:p>
          <a:endParaRPr lang="en-US"/>
        </a:p>
      </dgm:t>
    </dgm:pt>
    <dgm:pt modelId="{3F82A30C-6D71-4E74-A726-50C6557BB99E}" type="sibTrans" cxnId="{1D3BF4B8-A929-4FF0-9995-B2EDF6E580DA}">
      <dgm:prSet/>
      <dgm:spPr/>
      <dgm:t>
        <a:bodyPr/>
        <a:lstStyle/>
        <a:p>
          <a:endParaRPr lang="en-US"/>
        </a:p>
      </dgm:t>
    </dgm:pt>
    <dgm:pt modelId="{9B2E9BFB-5026-41BB-834D-7F6C614D47CE}" type="pres">
      <dgm:prSet presAssocID="{4D69B963-7D90-464F-8A33-E446F1B8642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016953-3E12-4C29-A84A-7B1463D68C91}" type="pres">
      <dgm:prSet presAssocID="{4D69B963-7D90-464F-8A33-E446F1B8642F}" presName="fgShape" presStyleLbl="fgShp" presStyleIdx="0" presStyleCnt="1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8C47FC1D-AB72-478D-B6C6-679972B3FEE5}" type="pres">
      <dgm:prSet presAssocID="{4D69B963-7D90-464F-8A33-E446F1B8642F}" presName="linComp" presStyleCnt="0"/>
      <dgm:spPr/>
      <dgm:t>
        <a:bodyPr/>
        <a:lstStyle/>
        <a:p>
          <a:endParaRPr lang="en-US"/>
        </a:p>
      </dgm:t>
    </dgm:pt>
    <dgm:pt modelId="{9F9B586A-61E8-47C4-899A-DAE57ADDEDFB}" type="pres">
      <dgm:prSet presAssocID="{CBF886E5-15A9-47B9-9705-3A9C48447677}" presName="compNode" presStyleCnt="0"/>
      <dgm:spPr/>
      <dgm:t>
        <a:bodyPr/>
        <a:lstStyle/>
        <a:p>
          <a:endParaRPr lang="en-US"/>
        </a:p>
      </dgm:t>
    </dgm:pt>
    <dgm:pt modelId="{78EBFD68-F933-4AE8-9C11-2FCF80C4E138}" type="pres">
      <dgm:prSet presAssocID="{CBF886E5-15A9-47B9-9705-3A9C48447677}" presName="bkgdShape" presStyleLbl="node1" presStyleIdx="0" presStyleCnt="6"/>
      <dgm:spPr/>
      <dgm:t>
        <a:bodyPr/>
        <a:lstStyle/>
        <a:p>
          <a:endParaRPr lang="en-US"/>
        </a:p>
      </dgm:t>
    </dgm:pt>
    <dgm:pt modelId="{66BD9DAA-A6F6-4802-AABF-D3D5E124EE24}" type="pres">
      <dgm:prSet presAssocID="{CBF886E5-15A9-47B9-9705-3A9C48447677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52F9B-04D9-4E16-8646-CC2A730D38F9}" type="pres">
      <dgm:prSet presAssocID="{CBF886E5-15A9-47B9-9705-3A9C48447677}" presName="invisiNode" presStyleLbl="node1" presStyleIdx="0" presStyleCnt="6"/>
      <dgm:spPr/>
      <dgm:t>
        <a:bodyPr/>
        <a:lstStyle/>
        <a:p>
          <a:endParaRPr lang="en-US"/>
        </a:p>
      </dgm:t>
    </dgm:pt>
    <dgm:pt modelId="{72BA00AB-CAF3-45B9-AEF3-E45F18389AC1}" type="pres">
      <dgm:prSet presAssocID="{CBF886E5-15A9-47B9-9705-3A9C48447677}" presName="imagNode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C8DE7D8-4881-4813-81A9-D0834911353D}" type="pres">
      <dgm:prSet presAssocID="{E6FBB328-6A59-4F31-90D4-D2AC239D36C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04B1687-7C4A-4E9A-B2D0-6824A442EEA9}" type="pres">
      <dgm:prSet presAssocID="{D0A28FF1-F2D6-43C1-A436-86CCDD2091AF}" presName="compNode" presStyleCnt="0"/>
      <dgm:spPr/>
      <dgm:t>
        <a:bodyPr/>
        <a:lstStyle/>
        <a:p>
          <a:endParaRPr lang="en-US"/>
        </a:p>
      </dgm:t>
    </dgm:pt>
    <dgm:pt modelId="{F8C32553-8A10-480F-8566-256D4367CB33}" type="pres">
      <dgm:prSet presAssocID="{D0A28FF1-F2D6-43C1-A436-86CCDD2091AF}" presName="bkgdShape" presStyleLbl="node1" presStyleIdx="1" presStyleCnt="6"/>
      <dgm:spPr/>
      <dgm:t>
        <a:bodyPr/>
        <a:lstStyle/>
        <a:p>
          <a:endParaRPr lang="en-US"/>
        </a:p>
      </dgm:t>
    </dgm:pt>
    <dgm:pt modelId="{79D61D15-D309-4B0E-9A91-19F583D257AC}" type="pres">
      <dgm:prSet presAssocID="{D0A28FF1-F2D6-43C1-A436-86CCDD2091AF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3FD7FC-1ECD-4130-B986-6BCFBB39FFCC}" type="pres">
      <dgm:prSet presAssocID="{D0A28FF1-F2D6-43C1-A436-86CCDD2091AF}" presName="invisiNode" presStyleLbl="node1" presStyleIdx="1" presStyleCnt="6"/>
      <dgm:spPr/>
      <dgm:t>
        <a:bodyPr/>
        <a:lstStyle/>
        <a:p>
          <a:endParaRPr lang="en-US"/>
        </a:p>
      </dgm:t>
    </dgm:pt>
    <dgm:pt modelId="{5CB2FFE0-0B2D-4F4F-AD24-4AD0A2094808}" type="pres">
      <dgm:prSet presAssocID="{D0A28FF1-F2D6-43C1-A436-86CCDD2091AF}" presName="imagNode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FD14B3A-06A8-4458-A275-5D8204D5F1F1}" type="pres">
      <dgm:prSet presAssocID="{866C90C5-A069-4FE3-AC3F-C3A0C27E685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BD3B5A9-B7D8-4207-863C-C7B24138B1C2}" type="pres">
      <dgm:prSet presAssocID="{BB1451C2-A85F-4497-8011-8F982F1EFC6C}" presName="compNode" presStyleCnt="0"/>
      <dgm:spPr/>
    </dgm:pt>
    <dgm:pt modelId="{98E18AD0-9FCF-4F06-B125-CCC7502C0140}" type="pres">
      <dgm:prSet presAssocID="{BB1451C2-A85F-4497-8011-8F982F1EFC6C}" presName="bkgdShape" presStyleLbl="node1" presStyleIdx="2" presStyleCnt="6"/>
      <dgm:spPr/>
      <dgm:t>
        <a:bodyPr/>
        <a:lstStyle/>
        <a:p>
          <a:endParaRPr lang="en-US"/>
        </a:p>
      </dgm:t>
    </dgm:pt>
    <dgm:pt modelId="{0D8C653C-4DC8-4D92-93ED-F322F097D66D}" type="pres">
      <dgm:prSet presAssocID="{BB1451C2-A85F-4497-8011-8F982F1EFC6C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B74819-C1C1-411B-B102-28566C94149C}" type="pres">
      <dgm:prSet presAssocID="{BB1451C2-A85F-4497-8011-8F982F1EFC6C}" presName="invisiNode" presStyleLbl="node1" presStyleIdx="2" presStyleCnt="6"/>
      <dgm:spPr/>
    </dgm:pt>
    <dgm:pt modelId="{C3687CD6-A566-4676-8A2C-C5E6EB37400B}" type="pres">
      <dgm:prSet presAssocID="{BB1451C2-A85F-4497-8011-8F982F1EFC6C}" presName="imagNode" presStyleLbl="fgImgPlace1" presStyleIdx="2" presStyleCnt="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52630AA-A3C1-491F-AA53-3513FF9883F1}" type="pres">
      <dgm:prSet presAssocID="{3F82A30C-6D71-4E74-A726-50C6557BB99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E54F1A4-92B1-4E3C-907F-E45E3826562E}" type="pres">
      <dgm:prSet presAssocID="{65D455C2-A7E4-4B35-ABF7-D038047D7EA4}" presName="compNode" presStyleCnt="0"/>
      <dgm:spPr/>
      <dgm:t>
        <a:bodyPr/>
        <a:lstStyle/>
        <a:p>
          <a:endParaRPr lang="en-US"/>
        </a:p>
      </dgm:t>
    </dgm:pt>
    <dgm:pt modelId="{78758851-2B17-44FD-B8FA-A933DCD0C8CB}" type="pres">
      <dgm:prSet presAssocID="{65D455C2-A7E4-4B35-ABF7-D038047D7EA4}" presName="bkgdShape" presStyleLbl="node1" presStyleIdx="3" presStyleCnt="6"/>
      <dgm:spPr/>
      <dgm:t>
        <a:bodyPr/>
        <a:lstStyle/>
        <a:p>
          <a:endParaRPr lang="en-US"/>
        </a:p>
      </dgm:t>
    </dgm:pt>
    <dgm:pt modelId="{725372F1-E013-4131-BE7D-95C42691EF0F}" type="pres">
      <dgm:prSet presAssocID="{65D455C2-A7E4-4B35-ABF7-D038047D7EA4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5272AF-3E30-4610-8449-2213A595E028}" type="pres">
      <dgm:prSet presAssocID="{65D455C2-A7E4-4B35-ABF7-D038047D7EA4}" presName="invisiNode" presStyleLbl="node1" presStyleIdx="3" presStyleCnt="6"/>
      <dgm:spPr/>
      <dgm:t>
        <a:bodyPr/>
        <a:lstStyle/>
        <a:p>
          <a:endParaRPr lang="en-US"/>
        </a:p>
      </dgm:t>
    </dgm:pt>
    <dgm:pt modelId="{7F716333-67CD-4633-ACA3-125960B7EC20}" type="pres">
      <dgm:prSet presAssocID="{65D455C2-A7E4-4B35-ABF7-D038047D7EA4}" presName="imagNode" presStyleLbl="f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CB6D96F-467B-411C-9BAD-43BC40DD7027}" type="pres">
      <dgm:prSet presAssocID="{F06EC5F3-E773-443D-A7DE-473066AAAC9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0C31EC2-BACE-4504-863C-BD43BB0E7A16}" type="pres">
      <dgm:prSet presAssocID="{55EC122B-5FAE-49EA-B5F0-B91A2E9C56F5}" presName="compNode" presStyleCnt="0"/>
      <dgm:spPr/>
      <dgm:t>
        <a:bodyPr/>
        <a:lstStyle/>
        <a:p>
          <a:endParaRPr lang="en-US"/>
        </a:p>
      </dgm:t>
    </dgm:pt>
    <dgm:pt modelId="{51C74286-E4C6-4B29-B65B-56EC5310F816}" type="pres">
      <dgm:prSet presAssocID="{55EC122B-5FAE-49EA-B5F0-B91A2E9C56F5}" presName="bkgdShape" presStyleLbl="node1" presStyleIdx="4" presStyleCnt="6"/>
      <dgm:spPr/>
      <dgm:t>
        <a:bodyPr/>
        <a:lstStyle/>
        <a:p>
          <a:endParaRPr lang="en-US"/>
        </a:p>
      </dgm:t>
    </dgm:pt>
    <dgm:pt modelId="{B134B823-7C0C-458B-82C4-30B0869D0A9E}" type="pres">
      <dgm:prSet presAssocID="{55EC122B-5FAE-49EA-B5F0-B91A2E9C56F5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1591E3-DD56-4FEF-99A1-0B49BC91E9CD}" type="pres">
      <dgm:prSet presAssocID="{55EC122B-5FAE-49EA-B5F0-B91A2E9C56F5}" presName="invisiNode" presStyleLbl="node1" presStyleIdx="4" presStyleCnt="6"/>
      <dgm:spPr/>
      <dgm:t>
        <a:bodyPr/>
        <a:lstStyle/>
        <a:p>
          <a:endParaRPr lang="en-US"/>
        </a:p>
      </dgm:t>
    </dgm:pt>
    <dgm:pt modelId="{8100EF5C-C523-4002-942D-D8177E0AC8CD}" type="pres">
      <dgm:prSet presAssocID="{55EC122B-5FAE-49EA-B5F0-B91A2E9C56F5}" presName="imagNode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AA56977-7BB4-4D73-B5B3-D9DAC08EEF0A}" type="pres">
      <dgm:prSet presAssocID="{2C06D7B1-8E84-4180-A459-0604F21CBF5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543F877-994C-4DE1-BB96-6E64BCCA15B7}" type="pres">
      <dgm:prSet presAssocID="{BB456E23-FD01-450E-AD3C-68A5AD68339F}" presName="compNode" presStyleCnt="0"/>
      <dgm:spPr/>
      <dgm:t>
        <a:bodyPr/>
        <a:lstStyle/>
        <a:p>
          <a:endParaRPr lang="en-US"/>
        </a:p>
      </dgm:t>
    </dgm:pt>
    <dgm:pt modelId="{D9EB3D0C-1374-4F09-BDC0-4AABD7E9CF5E}" type="pres">
      <dgm:prSet presAssocID="{BB456E23-FD01-450E-AD3C-68A5AD68339F}" presName="bkgdShape" presStyleLbl="node1" presStyleIdx="5" presStyleCnt="6"/>
      <dgm:spPr/>
      <dgm:t>
        <a:bodyPr/>
        <a:lstStyle/>
        <a:p>
          <a:endParaRPr lang="en-US"/>
        </a:p>
      </dgm:t>
    </dgm:pt>
    <dgm:pt modelId="{D9A27951-3438-4DDF-96AB-BCE7D07D4385}" type="pres">
      <dgm:prSet presAssocID="{BB456E23-FD01-450E-AD3C-68A5AD68339F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5EC356-BBA0-4B78-96A9-78DCA820952C}" type="pres">
      <dgm:prSet presAssocID="{BB456E23-FD01-450E-AD3C-68A5AD68339F}" presName="invisiNode" presStyleLbl="node1" presStyleIdx="5" presStyleCnt="6"/>
      <dgm:spPr/>
      <dgm:t>
        <a:bodyPr/>
        <a:lstStyle/>
        <a:p>
          <a:endParaRPr lang="en-US"/>
        </a:p>
      </dgm:t>
    </dgm:pt>
    <dgm:pt modelId="{D4F93E17-584F-4F81-8EB3-389497FB6159}" type="pres">
      <dgm:prSet presAssocID="{BB456E23-FD01-450E-AD3C-68A5AD68339F}" presName="imagNode" presStyleLbl="f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631D0C76-2F20-41A8-BE4D-7F00457C8225}" type="presOf" srcId="{CBF886E5-15A9-47B9-9705-3A9C48447677}" destId="{66BD9DAA-A6F6-4802-AABF-D3D5E124EE24}" srcOrd="1" destOrd="0" presId="urn:microsoft.com/office/officeart/2005/8/layout/hList7"/>
    <dgm:cxn modelId="{440B6B0F-C3DC-485C-B2F8-04C826256658}" type="presOf" srcId="{CBF886E5-15A9-47B9-9705-3A9C48447677}" destId="{78EBFD68-F933-4AE8-9C11-2FCF80C4E138}" srcOrd="0" destOrd="0" presId="urn:microsoft.com/office/officeart/2005/8/layout/hList7"/>
    <dgm:cxn modelId="{021CA4D2-8833-4D4B-BB6B-9B7FD3256B60}" type="presOf" srcId="{2C06D7B1-8E84-4180-A459-0604F21CBF51}" destId="{0AA56977-7BB4-4D73-B5B3-D9DAC08EEF0A}" srcOrd="0" destOrd="0" presId="urn:microsoft.com/office/officeart/2005/8/layout/hList7"/>
    <dgm:cxn modelId="{17B84B09-76E2-4CF2-8D6F-D5C445579897}" type="presOf" srcId="{BB1451C2-A85F-4497-8011-8F982F1EFC6C}" destId="{98E18AD0-9FCF-4F06-B125-CCC7502C0140}" srcOrd="0" destOrd="0" presId="urn:microsoft.com/office/officeart/2005/8/layout/hList7"/>
    <dgm:cxn modelId="{2C383036-B8A9-4AE6-9F53-5AB83C7608A7}" srcId="{4D69B963-7D90-464F-8A33-E446F1B8642F}" destId="{D0A28FF1-F2D6-43C1-A436-86CCDD2091AF}" srcOrd="1" destOrd="0" parTransId="{9776AE7C-0285-42C7-9A7B-72368B04FF8A}" sibTransId="{866C90C5-A069-4FE3-AC3F-C3A0C27E6856}"/>
    <dgm:cxn modelId="{7A1871DB-55B9-4095-A19E-63BFE25C3118}" type="presOf" srcId="{D0A28FF1-F2D6-43C1-A436-86CCDD2091AF}" destId="{F8C32553-8A10-480F-8566-256D4367CB33}" srcOrd="0" destOrd="0" presId="urn:microsoft.com/office/officeart/2005/8/layout/hList7"/>
    <dgm:cxn modelId="{2022769A-7558-45FF-89C2-BDB40EC5F2CA}" type="presOf" srcId="{F06EC5F3-E773-443D-A7DE-473066AAAC9D}" destId="{5CB6D96F-467B-411C-9BAD-43BC40DD7027}" srcOrd="0" destOrd="0" presId="urn:microsoft.com/office/officeart/2005/8/layout/hList7"/>
    <dgm:cxn modelId="{B20DCEF9-4577-4689-BCDD-4C1BF8B0D11C}" type="presOf" srcId="{4D69B963-7D90-464F-8A33-E446F1B8642F}" destId="{9B2E9BFB-5026-41BB-834D-7F6C614D47CE}" srcOrd="0" destOrd="0" presId="urn:microsoft.com/office/officeart/2005/8/layout/hList7"/>
    <dgm:cxn modelId="{38AC7AA5-CBDE-44F1-8AA1-7F7962402C4C}" type="presOf" srcId="{E6FBB328-6A59-4F31-90D4-D2AC239D36CF}" destId="{FC8DE7D8-4881-4813-81A9-D0834911353D}" srcOrd="0" destOrd="0" presId="urn:microsoft.com/office/officeart/2005/8/layout/hList7"/>
    <dgm:cxn modelId="{438D4774-EF20-4EF9-8726-D40279F35AEB}" type="presOf" srcId="{65D455C2-A7E4-4B35-ABF7-D038047D7EA4}" destId="{78758851-2B17-44FD-B8FA-A933DCD0C8CB}" srcOrd="0" destOrd="0" presId="urn:microsoft.com/office/officeart/2005/8/layout/hList7"/>
    <dgm:cxn modelId="{A5354B86-CA54-4C62-AAB1-68E127CF28EB}" type="presOf" srcId="{55EC122B-5FAE-49EA-B5F0-B91A2E9C56F5}" destId="{B134B823-7C0C-458B-82C4-30B0869D0A9E}" srcOrd="1" destOrd="0" presId="urn:microsoft.com/office/officeart/2005/8/layout/hList7"/>
    <dgm:cxn modelId="{608323E7-47DC-4766-B015-E4D42EF0849A}" srcId="{4D69B963-7D90-464F-8A33-E446F1B8642F}" destId="{65D455C2-A7E4-4B35-ABF7-D038047D7EA4}" srcOrd="3" destOrd="0" parTransId="{B9D0DFD3-480A-498B-B614-EBF75F5350C8}" sibTransId="{F06EC5F3-E773-443D-A7DE-473066AAAC9D}"/>
    <dgm:cxn modelId="{1D3BF4B8-A929-4FF0-9995-B2EDF6E580DA}" srcId="{4D69B963-7D90-464F-8A33-E446F1B8642F}" destId="{BB1451C2-A85F-4497-8011-8F982F1EFC6C}" srcOrd="2" destOrd="0" parTransId="{4DCC772D-712E-4F0F-9886-579C983B3A50}" sibTransId="{3F82A30C-6D71-4E74-A726-50C6557BB99E}"/>
    <dgm:cxn modelId="{2B971139-4281-4FBA-8B78-AE9733FF2B1A}" type="presOf" srcId="{65D455C2-A7E4-4B35-ABF7-D038047D7EA4}" destId="{725372F1-E013-4131-BE7D-95C42691EF0F}" srcOrd="1" destOrd="0" presId="urn:microsoft.com/office/officeart/2005/8/layout/hList7"/>
    <dgm:cxn modelId="{47C1235B-69A1-42F9-8D45-283D207EB787}" srcId="{4D69B963-7D90-464F-8A33-E446F1B8642F}" destId="{BB456E23-FD01-450E-AD3C-68A5AD68339F}" srcOrd="5" destOrd="0" parTransId="{5F384BBA-0C24-460F-9528-7EB0708FE17B}" sibTransId="{0B5812D0-385C-44A8-ACE9-EEB302630E43}"/>
    <dgm:cxn modelId="{CF1C891C-C9F7-445C-8BB0-C236CBA1B25E}" type="presOf" srcId="{55EC122B-5FAE-49EA-B5F0-B91A2E9C56F5}" destId="{51C74286-E4C6-4B29-B65B-56EC5310F816}" srcOrd="0" destOrd="0" presId="urn:microsoft.com/office/officeart/2005/8/layout/hList7"/>
    <dgm:cxn modelId="{C5766B45-518E-4AEC-AEFA-BEC3DA54C2EA}" type="presOf" srcId="{BB1451C2-A85F-4497-8011-8F982F1EFC6C}" destId="{0D8C653C-4DC8-4D92-93ED-F322F097D66D}" srcOrd="1" destOrd="0" presId="urn:microsoft.com/office/officeart/2005/8/layout/hList7"/>
    <dgm:cxn modelId="{BAF88C72-E9D1-4DC6-8332-7F3877D08DDC}" srcId="{4D69B963-7D90-464F-8A33-E446F1B8642F}" destId="{55EC122B-5FAE-49EA-B5F0-B91A2E9C56F5}" srcOrd="4" destOrd="0" parTransId="{41053C5A-B347-43BC-AC92-1987BFBE2198}" sibTransId="{2C06D7B1-8E84-4180-A459-0604F21CBF51}"/>
    <dgm:cxn modelId="{5893DEE8-01DA-4C5B-9DD0-0FB9984A8299}" type="presOf" srcId="{D0A28FF1-F2D6-43C1-A436-86CCDD2091AF}" destId="{79D61D15-D309-4B0E-9A91-19F583D257AC}" srcOrd="1" destOrd="0" presId="urn:microsoft.com/office/officeart/2005/8/layout/hList7"/>
    <dgm:cxn modelId="{F26D7E9E-A0AB-48CF-8EA5-DDDC58B640F6}" type="presOf" srcId="{3F82A30C-6D71-4E74-A726-50C6557BB99E}" destId="{452630AA-A3C1-491F-AA53-3513FF9883F1}" srcOrd="0" destOrd="0" presId="urn:microsoft.com/office/officeart/2005/8/layout/hList7"/>
    <dgm:cxn modelId="{DB96EE6E-7264-43CE-B756-A85369CE9D4B}" type="presOf" srcId="{BB456E23-FD01-450E-AD3C-68A5AD68339F}" destId="{D9A27951-3438-4DDF-96AB-BCE7D07D4385}" srcOrd="1" destOrd="0" presId="urn:microsoft.com/office/officeart/2005/8/layout/hList7"/>
    <dgm:cxn modelId="{570C8B54-C4D5-4F15-B2B7-7E58C8326852}" srcId="{4D69B963-7D90-464F-8A33-E446F1B8642F}" destId="{CBF886E5-15A9-47B9-9705-3A9C48447677}" srcOrd="0" destOrd="0" parTransId="{B7DD6552-7078-457E-BD27-B4580D9CF277}" sibTransId="{E6FBB328-6A59-4F31-90D4-D2AC239D36CF}"/>
    <dgm:cxn modelId="{372AB957-27D3-48BB-9F11-5B27A06EBD86}" type="presOf" srcId="{866C90C5-A069-4FE3-AC3F-C3A0C27E6856}" destId="{6FD14B3A-06A8-4458-A275-5D8204D5F1F1}" srcOrd="0" destOrd="0" presId="urn:microsoft.com/office/officeart/2005/8/layout/hList7"/>
    <dgm:cxn modelId="{7542F939-9685-4B6D-BB67-D2AEE805EA79}" type="presOf" srcId="{BB456E23-FD01-450E-AD3C-68A5AD68339F}" destId="{D9EB3D0C-1374-4F09-BDC0-4AABD7E9CF5E}" srcOrd="0" destOrd="0" presId="urn:microsoft.com/office/officeart/2005/8/layout/hList7"/>
    <dgm:cxn modelId="{ECE1AD28-99B7-4603-BC1E-00497BE63940}" type="presParOf" srcId="{9B2E9BFB-5026-41BB-834D-7F6C614D47CE}" destId="{E9016953-3E12-4C29-A84A-7B1463D68C91}" srcOrd="0" destOrd="0" presId="urn:microsoft.com/office/officeart/2005/8/layout/hList7"/>
    <dgm:cxn modelId="{E631C48C-B7AC-450E-AD76-7B65CA697D7A}" type="presParOf" srcId="{9B2E9BFB-5026-41BB-834D-7F6C614D47CE}" destId="{8C47FC1D-AB72-478D-B6C6-679972B3FEE5}" srcOrd="1" destOrd="0" presId="urn:microsoft.com/office/officeart/2005/8/layout/hList7"/>
    <dgm:cxn modelId="{1C207CE9-E525-46D8-918F-9D00984C8DDD}" type="presParOf" srcId="{8C47FC1D-AB72-478D-B6C6-679972B3FEE5}" destId="{9F9B586A-61E8-47C4-899A-DAE57ADDEDFB}" srcOrd="0" destOrd="0" presId="urn:microsoft.com/office/officeart/2005/8/layout/hList7"/>
    <dgm:cxn modelId="{97F2664D-C572-49D3-85A3-68C9A7B5CA1B}" type="presParOf" srcId="{9F9B586A-61E8-47C4-899A-DAE57ADDEDFB}" destId="{78EBFD68-F933-4AE8-9C11-2FCF80C4E138}" srcOrd="0" destOrd="0" presId="urn:microsoft.com/office/officeart/2005/8/layout/hList7"/>
    <dgm:cxn modelId="{2E38E969-999E-4F63-8938-F498200FFC21}" type="presParOf" srcId="{9F9B586A-61E8-47C4-899A-DAE57ADDEDFB}" destId="{66BD9DAA-A6F6-4802-AABF-D3D5E124EE24}" srcOrd="1" destOrd="0" presId="urn:microsoft.com/office/officeart/2005/8/layout/hList7"/>
    <dgm:cxn modelId="{158F5D6D-1315-4C56-954F-783847302F3E}" type="presParOf" srcId="{9F9B586A-61E8-47C4-899A-DAE57ADDEDFB}" destId="{E8252F9B-04D9-4E16-8646-CC2A730D38F9}" srcOrd="2" destOrd="0" presId="urn:microsoft.com/office/officeart/2005/8/layout/hList7"/>
    <dgm:cxn modelId="{6EEF9D76-5BDE-465B-92FC-1C62EA75BB9A}" type="presParOf" srcId="{9F9B586A-61E8-47C4-899A-DAE57ADDEDFB}" destId="{72BA00AB-CAF3-45B9-AEF3-E45F18389AC1}" srcOrd="3" destOrd="0" presId="urn:microsoft.com/office/officeart/2005/8/layout/hList7"/>
    <dgm:cxn modelId="{E54AE12E-9789-4EA4-B295-16D054DD611F}" type="presParOf" srcId="{8C47FC1D-AB72-478D-B6C6-679972B3FEE5}" destId="{FC8DE7D8-4881-4813-81A9-D0834911353D}" srcOrd="1" destOrd="0" presId="urn:microsoft.com/office/officeart/2005/8/layout/hList7"/>
    <dgm:cxn modelId="{82B43B25-2E48-44A8-9903-A2ED671E8664}" type="presParOf" srcId="{8C47FC1D-AB72-478D-B6C6-679972B3FEE5}" destId="{E04B1687-7C4A-4E9A-B2D0-6824A442EEA9}" srcOrd="2" destOrd="0" presId="urn:microsoft.com/office/officeart/2005/8/layout/hList7"/>
    <dgm:cxn modelId="{70AAE795-88DE-46A2-98E4-86391B6693CD}" type="presParOf" srcId="{E04B1687-7C4A-4E9A-B2D0-6824A442EEA9}" destId="{F8C32553-8A10-480F-8566-256D4367CB33}" srcOrd="0" destOrd="0" presId="urn:microsoft.com/office/officeart/2005/8/layout/hList7"/>
    <dgm:cxn modelId="{C183BDFD-11DF-4C7A-B032-20F34390C443}" type="presParOf" srcId="{E04B1687-7C4A-4E9A-B2D0-6824A442EEA9}" destId="{79D61D15-D309-4B0E-9A91-19F583D257AC}" srcOrd="1" destOrd="0" presId="urn:microsoft.com/office/officeart/2005/8/layout/hList7"/>
    <dgm:cxn modelId="{54509A14-5946-4B18-ACF2-D87062EBF4F3}" type="presParOf" srcId="{E04B1687-7C4A-4E9A-B2D0-6824A442EEA9}" destId="{A93FD7FC-1ECD-4130-B986-6BCFBB39FFCC}" srcOrd="2" destOrd="0" presId="urn:microsoft.com/office/officeart/2005/8/layout/hList7"/>
    <dgm:cxn modelId="{941910E1-01FC-4554-BD52-037B65A537D7}" type="presParOf" srcId="{E04B1687-7C4A-4E9A-B2D0-6824A442EEA9}" destId="{5CB2FFE0-0B2D-4F4F-AD24-4AD0A2094808}" srcOrd="3" destOrd="0" presId="urn:microsoft.com/office/officeart/2005/8/layout/hList7"/>
    <dgm:cxn modelId="{A9BB1225-27A7-42CD-B918-2B7DFBFCB7A3}" type="presParOf" srcId="{8C47FC1D-AB72-478D-B6C6-679972B3FEE5}" destId="{6FD14B3A-06A8-4458-A275-5D8204D5F1F1}" srcOrd="3" destOrd="0" presId="urn:microsoft.com/office/officeart/2005/8/layout/hList7"/>
    <dgm:cxn modelId="{98DD2170-35EA-47DD-A6F4-ECA2580B14E1}" type="presParOf" srcId="{8C47FC1D-AB72-478D-B6C6-679972B3FEE5}" destId="{5BD3B5A9-B7D8-4207-863C-C7B24138B1C2}" srcOrd="4" destOrd="0" presId="urn:microsoft.com/office/officeart/2005/8/layout/hList7"/>
    <dgm:cxn modelId="{43687DE7-446B-461D-A06A-F9CBD79FD6F8}" type="presParOf" srcId="{5BD3B5A9-B7D8-4207-863C-C7B24138B1C2}" destId="{98E18AD0-9FCF-4F06-B125-CCC7502C0140}" srcOrd="0" destOrd="0" presId="urn:microsoft.com/office/officeart/2005/8/layout/hList7"/>
    <dgm:cxn modelId="{8534B3DD-44B9-489B-AF3B-789C3E7D8186}" type="presParOf" srcId="{5BD3B5A9-B7D8-4207-863C-C7B24138B1C2}" destId="{0D8C653C-4DC8-4D92-93ED-F322F097D66D}" srcOrd="1" destOrd="0" presId="urn:microsoft.com/office/officeart/2005/8/layout/hList7"/>
    <dgm:cxn modelId="{4F0410C4-6C5A-496C-A98F-24EE9036B184}" type="presParOf" srcId="{5BD3B5A9-B7D8-4207-863C-C7B24138B1C2}" destId="{25B74819-C1C1-411B-B102-28566C94149C}" srcOrd="2" destOrd="0" presId="urn:microsoft.com/office/officeart/2005/8/layout/hList7"/>
    <dgm:cxn modelId="{53E63ABF-1463-4529-ABB4-308AB7D9D01B}" type="presParOf" srcId="{5BD3B5A9-B7D8-4207-863C-C7B24138B1C2}" destId="{C3687CD6-A566-4676-8A2C-C5E6EB37400B}" srcOrd="3" destOrd="0" presId="urn:microsoft.com/office/officeart/2005/8/layout/hList7"/>
    <dgm:cxn modelId="{49B47D16-679B-4DF8-9676-11FA53A4BD5D}" type="presParOf" srcId="{8C47FC1D-AB72-478D-B6C6-679972B3FEE5}" destId="{452630AA-A3C1-491F-AA53-3513FF9883F1}" srcOrd="5" destOrd="0" presId="urn:microsoft.com/office/officeart/2005/8/layout/hList7"/>
    <dgm:cxn modelId="{5E1C83A9-7ED9-44A7-8073-DC94F4B68F39}" type="presParOf" srcId="{8C47FC1D-AB72-478D-B6C6-679972B3FEE5}" destId="{0E54F1A4-92B1-4E3C-907F-E45E3826562E}" srcOrd="6" destOrd="0" presId="urn:microsoft.com/office/officeart/2005/8/layout/hList7"/>
    <dgm:cxn modelId="{26F13509-24E0-4380-B202-0AF42FCAD54C}" type="presParOf" srcId="{0E54F1A4-92B1-4E3C-907F-E45E3826562E}" destId="{78758851-2B17-44FD-B8FA-A933DCD0C8CB}" srcOrd="0" destOrd="0" presId="urn:microsoft.com/office/officeart/2005/8/layout/hList7"/>
    <dgm:cxn modelId="{77B7D7A7-460B-49C9-AF32-FAA2757519EF}" type="presParOf" srcId="{0E54F1A4-92B1-4E3C-907F-E45E3826562E}" destId="{725372F1-E013-4131-BE7D-95C42691EF0F}" srcOrd="1" destOrd="0" presId="urn:microsoft.com/office/officeart/2005/8/layout/hList7"/>
    <dgm:cxn modelId="{F692ADC5-FCA9-442B-8685-34B86507BD80}" type="presParOf" srcId="{0E54F1A4-92B1-4E3C-907F-E45E3826562E}" destId="{2E5272AF-3E30-4610-8449-2213A595E028}" srcOrd="2" destOrd="0" presId="urn:microsoft.com/office/officeart/2005/8/layout/hList7"/>
    <dgm:cxn modelId="{8BAAFB40-A857-47B7-A40F-59ABDCA6FD32}" type="presParOf" srcId="{0E54F1A4-92B1-4E3C-907F-E45E3826562E}" destId="{7F716333-67CD-4633-ACA3-125960B7EC20}" srcOrd="3" destOrd="0" presId="urn:microsoft.com/office/officeart/2005/8/layout/hList7"/>
    <dgm:cxn modelId="{F14BD044-F971-44B7-83E6-92C6656C7336}" type="presParOf" srcId="{8C47FC1D-AB72-478D-B6C6-679972B3FEE5}" destId="{5CB6D96F-467B-411C-9BAD-43BC40DD7027}" srcOrd="7" destOrd="0" presId="urn:microsoft.com/office/officeart/2005/8/layout/hList7"/>
    <dgm:cxn modelId="{4D66CDFA-BAF0-43D4-BB46-B69708AAB526}" type="presParOf" srcId="{8C47FC1D-AB72-478D-B6C6-679972B3FEE5}" destId="{D0C31EC2-BACE-4504-863C-BD43BB0E7A16}" srcOrd="8" destOrd="0" presId="urn:microsoft.com/office/officeart/2005/8/layout/hList7"/>
    <dgm:cxn modelId="{08FA25A6-B0EA-45CB-A1D8-144705B38981}" type="presParOf" srcId="{D0C31EC2-BACE-4504-863C-BD43BB0E7A16}" destId="{51C74286-E4C6-4B29-B65B-56EC5310F816}" srcOrd="0" destOrd="0" presId="urn:microsoft.com/office/officeart/2005/8/layout/hList7"/>
    <dgm:cxn modelId="{86460D29-903B-4FF5-ABB3-6DF56F9E728B}" type="presParOf" srcId="{D0C31EC2-BACE-4504-863C-BD43BB0E7A16}" destId="{B134B823-7C0C-458B-82C4-30B0869D0A9E}" srcOrd="1" destOrd="0" presId="urn:microsoft.com/office/officeart/2005/8/layout/hList7"/>
    <dgm:cxn modelId="{1B0671C9-A5B4-4C96-B6E6-9BA9D50098AF}" type="presParOf" srcId="{D0C31EC2-BACE-4504-863C-BD43BB0E7A16}" destId="{701591E3-DD56-4FEF-99A1-0B49BC91E9CD}" srcOrd="2" destOrd="0" presId="urn:microsoft.com/office/officeart/2005/8/layout/hList7"/>
    <dgm:cxn modelId="{02BE43E9-59C0-48CC-9750-9DF657F01A39}" type="presParOf" srcId="{D0C31EC2-BACE-4504-863C-BD43BB0E7A16}" destId="{8100EF5C-C523-4002-942D-D8177E0AC8CD}" srcOrd="3" destOrd="0" presId="urn:microsoft.com/office/officeart/2005/8/layout/hList7"/>
    <dgm:cxn modelId="{5C798FB9-807F-415A-8191-16C36ACBEED0}" type="presParOf" srcId="{8C47FC1D-AB72-478D-B6C6-679972B3FEE5}" destId="{0AA56977-7BB4-4D73-B5B3-D9DAC08EEF0A}" srcOrd="9" destOrd="0" presId="urn:microsoft.com/office/officeart/2005/8/layout/hList7"/>
    <dgm:cxn modelId="{5EA2CBDB-ABEB-457A-8B63-7D27CA75E84F}" type="presParOf" srcId="{8C47FC1D-AB72-478D-B6C6-679972B3FEE5}" destId="{8543F877-994C-4DE1-BB96-6E64BCCA15B7}" srcOrd="10" destOrd="0" presId="urn:microsoft.com/office/officeart/2005/8/layout/hList7"/>
    <dgm:cxn modelId="{2D73FADE-A3CE-4B4F-A383-9A9F25C9D258}" type="presParOf" srcId="{8543F877-994C-4DE1-BB96-6E64BCCA15B7}" destId="{D9EB3D0C-1374-4F09-BDC0-4AABD7E9CF5E}" srcOrd="0" destOrd="0" presId="urn:microsoft.com/office/officeart/2005/8/layout/hList7"/>
    <dgm:cxn modelId="{518FA9B4-8680-4815-9252-E55BA2CBC89D}" type="presParOf" srcId="{8543F877-994C-4DE1-BB96-6E64BCCA15B7}" destId="{D9A27951-3438-4DDF-96AB-BCE7D07D4385}" srcOrd="1" destOrd="0" presId="urn:microsoft.com/office/officeart/2005/8/layout/hList7"/>
    <dgm:cxn modelId="{9C0155AA-8766-48C6-A648-E1CCAE6167DE}" type="presParOf" srcId="{8543F877-994C-4DE1-BB96-6E64BCCA15B7}" destId="{525EC356-BBA0-4B78-96A9-78DCA820952C}" srcOrd="2" destOrd="0" presId="urn:microsoft.com/office/officeart/2005/8/layout/hList7"/>
    <dgm:cxn modelId="{07B02C9D-45B7-4599-9843-070287713656}" type="presParOf" srcId="{8543F877-994C-4DE1-BB96-6E64BCCA15B7}" destId="{D4F93E17-584F-4F81-8EB3-389497FB615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6E70F6-9079-4AA9-8D9F-C59878D897D2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196ECE17-5F63-4926-BDC5-A633BF1DCCF3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Water use reductions</a:t>
          </a:r>
          <a:endParaRPr lang="en-US" dirty="0">
            <a:latin typeface="+mj-lt"/>
          </a:endParaRPr>
        </a:p>
      </dgm:t>
    </dgm:pt>
    <dgm:pt modelId="{16E207F6-DE59-4455-B1D7-E6DCC142667B}" type="parTrans" cxnId="{79517DD4-CDA5-44C8-9C28-E74E19F11E7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5088D85-353A-4682-AAD1-805FA54EC7A9}" type="sibTrans" cxnId="{79517DD4-CDA5-44C8-9C28-E74E19F11E7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CF0707F-A3B5-42ED-9A27-F282AABAAF13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Expenditures exceed revenues</a:t>
          </a:r>
          <a:endParaRPr lang="en-US" dirty="0">
            <a:latin typeface="+mj-lt"/>
          </a:endParaRPr>
        </a:p>
      </dgm:t>
    </dgm:pt>
    <dgm:pt modelId="{52C718B5-C459-455F-A07F-B029F1D62C03}" type="parTrans" cxnId="{F6C589CD-B887-4D4A-AA64-6145A0122A6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7481792-CC97-43FB-8F4D-2713FAD750DF}" type="sibTrans" cxnId="{F6C589CD-B887-4D4A-AA64-6145A0122A6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9FE0F8B-4867-412C-9581-5318A116EE27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Customer impacts &amp; understanding</a:t>
          </a:r>
          <a:endParaRPr lang="en-US" dirty="0">
            <a:latin typeface="+mj-lt"/>
          </a:endParaRPr>
        </a:p>
      </dgm:t>
    </dgm:pt>
    <dgm:pt modelId="{A01BD33D-3B4D-4C1C-A675-2BFE78396D2C}" type="parTrans" cxnId="{B60EFEC7-0F28-4085-AAA4-D9111E75EB3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D1EAF49-3470-4B21-96FC-9510B1820AAB}" type="sibTrans" cxnId="{B60EFEC7-0F28-4085-AAA4-D9111E75EB3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B20078FA-FB46-4F80-81AB-358BD8E5A14E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Legal considerations</a:t>
          </a:r>
          <a:endParaRPr lang="en-US" dirty="0">
            <a:latin typeface="+mj-lt"/>
          </a:endParaRPr>
        </a:p>
      </dgm:t>
    </dgm:pt>
    <dgm:pt modelId="{67458924-7AA0-4B6F-A077-D9C7577EC262}" type="parTrans" cxnId="{85E633E3-CA22-4ABC-A012-7B0655DFD96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D4EDB2E-CEC0-41D7-A771-1B5E3C44DC36}" type="sibTrans" cxnId="{85E633E3-CA22-4ABC-A012-7B0655DFD96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86856EA4-6E08-43AA-94E8-B59CDF8207B1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Future funding viability</a:t>
          </a:r>
          <a:endParaRPr lang="en-US" dirty="0">
            <a:latin typeface="+mj-lt"/>
          </a:endParaRPr>
        </a:p>
      </dgm:t>
    </dgm:pt>
    <dgm:pt modelId="{9AD3F293-F4FF-41E9-B744-427BF22063A6}" type="parTrans" cxnId="{CEB73BFC-05A1-47F6-89AA-F6345BCB4C6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06E7AAFF-7E0C-41EE-9292-95B24EEA85C4}" type="sibTrans" cxnId="{CEB73BFC-05A1-47F6-89AA-F6345BCB4C6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9F158CC-C722-49D7-8154-D4D856925510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Revenue resiliency</a:t>
          </a:r>
          <a:endParaRPr lang="en-US" dirty="0">
            <a:latin typeface="+mj-lt"/>
          </a:endParaRPr>
        </a:p>
      </dgm:t>
    </dgm:pt>
    <dgm:pt modelId="{D7F08094-4575-4B0C-89B6-DA299BB02410}" type="sibTrans" cxnId="{D2B12BDB-3CA7-49B9-934B-767570D53B4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E1E9FFE-9B9A-405B-B965-CC3C48662AF6}" type="parTrans" cxnId="{D2B12BDB-3CA7-49B9-934B-767570D53B4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892F87B-CCD2-4C90-A663-777C0474C1C8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Ord / Marina Cost Centers</a:t>
          </a:r>
          <a:endParaRPr lang="en-US" dirty="0">
            <a:latin typeface="+mj-lt"/>
          </a:endParaRPr>
        </a:p>
      </dgm:t>
    </dgm:pt>
    <dgm:pt modelId="{D20D5360-BC11-4F24-AF22-5134EBB1E256}" type="parTrans" cxnId="{1A5437F9-B951-45B1-8F46-1D292BEBD1D6}">
      <dgm:prSet/>
      <dgm:spPr/>
      <dgm:t>
        <a:bodyPr/>
        <a:lstStyle/>
        <a:p>
          <a:endParaRPr lang="en-US"/>
        </a:p>
      </dgm:t>
    </dgm:pt>
    <dgm:pt modelId="{6BF6DDE2-1928-4257-A128-0761442EAE82}" type="sibTrans" cxnId="{1A5437F9-B951-45B1-8F46-1D292BEBD1D6}">
      <dgm:prSet/>
      <dgm:spPr/>
      <dgm:t>
        <a:bodyPr/>
        <a:lstStyle/>
        <a:p>
          <a:endParaRPr lang="en-US"/>
        </a:p>
      </dgm:t>
    </dgm:pt>
    <dgm:pt modelId="{D2F74E76-409D-4E99-B875-6E5D6A7760E3}" type="pres">
      <dgm:prSet presAssocID="{696E70F6-9079-4AA9-8D9F-C59878D897D2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2779DE-4ABE-4607-B1DF-47FEB7D09B9E}" type="pres">
      <dgm:prSet presAssocID="{696E70F6-9079-4AA9-8D9F-C59878D897D2}" presName="ellipse1" presStyleLbl="venn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77C5F1-EAD7-4935-9583-19137C81400E}" type="pres">
      <dgm:prSet presAssocID="{696E70F6-9079-4AA9-8D9F-C59878D897D2}" presName="ellipse2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7A257C-B86E-4241-9F03-F753C79BBF45}" type="pres">
      <dgm:prSet presAssocID="{696E70F6-9079-4AA9-8D9F-C59878D897D2}" presName="ellipse3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579966-6371-4056-AA60-8A958F48BC29}" type="pres">
      <dgm:prSet presAssocID="{696E70F6-9079-4AA9-8D9F-C59878D897D2}" presName="ellipse4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CCAD93-D1F9-4B11-A709-2A672B25D190}" type="pres">
      <dgm:prSet presAssocID="{696E70F6-9079-4AA9-8D9F-C59878D897D2}" presName="ellipse5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D6636A-767A-4C52-8343-50AE6BB2FD4A}" type="pres">
      <dgm:prSet presAssocID="{696E70F6-9079-4AA9-8D9F-C59878D897D2}" presName="ellipse6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A5E183-DD04-4DEE-98BF-16C5E7F51348}" type="pres">
      <dgm:prSet presAssocID="{696E70F6-9079-4AA9-8D9F-C59878D897D2}" presName="ellipse7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517DD4-CDA5-44C8-9C28-E74E19F11E70}" srcId="{696E70F6-9079-4AA9-8D9F-C59878D897D2}" destId="{196ECE17-5F63-4926-BDC5-A633BF1DCCF3}" srcOrd="0" destOrd="0" parTransId="{16E207F6-DE59-4455-B1D7-E6DCC142667B}" sibTransId="{45088D85-353A-4682-AAD1-805FA54EC7A9}"/>
    <dgm:cxn modelId="{1A5437F9-B951-45B1-8F46-1D292BEBD1D6}" srcId="{696E70F6-9079-4AA9-8D9F-C59878D897D2}" destId="{6892F87B-CCD2-4C90-A663-777C0474C1C8}" srcOrd="6" destOrd="0" parTransId="{D20D5360-BC11-4F24-AF22-5134EBB1E256}" sibTransId="{6BF6DDE2-1928-4257-A128-0761442EAE82}"/>
    <dgm:cxn modelId="{94159CAF-1F60-4961-BDA6-A2841D60F0B7}" type="presOf" srcId="{59F158CC-C722-49D7-8154-D4D856925510}" destId="{2ACCAD93-D1F9-4B11-A709-2A672B25D190}" srcOrd="0" destOrd="0" presId="urn:microsoft.com/office/officeart/2005/8/layout/rings+Icon"/>
    <dgm:cxn modelId="{B60EFEC7-0F28-4085-AAA4-D9111E75EB30}" srcId="{696E70F6-9079-4AA9-8D9F-C59878D897D2}" destId="{F9FE0F8B-4867-412C-9581-5318A116EE27}" srcOrd="3" destOrd="0" parTransId="{A01BD33D-3B4D-4C1C-A675-2BFE78396D2C}" sibTransId="{6D1EAF49-3470-4B21-96FC-9510B1820AAB}"/>
    <dgm:cxn modelId="{AEFB9F76-9670-4E51-85C2-E2276181D6D8}" type="presOf" srcId="{696E70F6-9079-4AA9-8D9F-C59878D897D2}" destId="{D2F74E76-409D-4E99-B875-6E5D6A7760E3}" srcOrd="0" destOrd="0" presId="urn:microsoft.com/office/officeart/2005/8/layout/rings+Icon"/>
    <dgm:cxn modelId="{F7D5EDC6-A19E-4035-BA5C-97C6D4D10559}" type="presOf" srcId="{ACF0707F-A3B5-42ED-9A27-F282AABAAF13}" destId="{0377C5F1-EAD7-4935-9583-19137C81400E}" srcOrd="0" destOrd="0" presId="urn:microsoft.com/office/officeart/2005/8/layout/rings+Icon"/>
    <dgm:cxn modelId="{D2B12BDB-3CA7-49B9-934B-767570D53B40}" srcId="{696E70F6-9079-4AA9-8D9F-C59878D897D2}" destId="{59F158CC-C722-49D7-8154-D4D856925510}" srcOrd="4" destOrd="0" parTransId="{EE1E9FFE-9B9A-405B-B965-CC3C48662AF6}" sibTransId="{D7F08094-4575-4B0C-89B6-DA299BB02410}"/>
    <dgm:cxn modelId="{85E633E3-CA22-4ABC-A012-7B0655DFD960}" srcId="{696E70F6-9079-4AA9-8D9F-C59878D897D2}" destId="{B20078FA-FB46-4F80-81AB-358BD8E5A14E}" srcOrd="5" destOrd="0" parTransId="{67458924-7AA0-4B6F-A077-D9C7577EC262}" sibTransId="{FD4EDB2E-CEC0-41D7-A771-1B5E3C44DC36}"/>
    <dgm:cxn modelId="{CABBC455-18A1-4ACD-81E4-0F741FC47038}" type="presOf" srcId="{196ECE17-5F63-4926-BDC5-A633BF1DCCF3}" destId="{3A2779DE-4ABE-4607-B1DF-47FEB7D09B9E}" srcOrd="0" destOrd="0" presId="urn:microsoft.com/office/officeart/2005/8/layout/rings+Icon"/>
    <dgm:cxn modelId="{EF2B64FD-C101-4D8F-A62E-50461B157268}" type="presOf" srcId="{B20078FA-FB46-4F80-81AB-358BD8E5A14E}" destId="{B7D6636A-767A-4C52-8343-50AE6BB2FD4A}" srcOrd="0" destOrd="0" presId="urn:microsoft.com/office/officeart/2005/8/layout/rings+Icon"/>
    <dgm:cxn modelId="{FDDA1B7A-8479-4641-9F34-8265EB616237}" type="presOf" srcId="{86856EA4-6E08-43AA-94E8-B59CDF8207B1}" destId="{BF7A257C-B86E-4241-9F03-F753C79BBF45}" srcOrd="0" destOrd="0" presId="urn:microsoft.com/office/officeart/2005/8/layout/rings+Icon"/>
    <dgm:cxn modelId="{CEB73BFC-05A1-47F6-89AA-F6345BCB4C69}" srcId="{696E70F6-9079-4AA9-8D9F-C59878D897D2}" destId="{86856EA4-6E08-43AA-94E8-B59CDF8207B1}" srcOrd="2" destOrd="0" parTransId="{9AD3F293-F4FF-41E9-B744-427BF22063A6}" sibTransId="{06E7AAFF-7E0C-41EE-9292-95B24EEA85C4}"/>
    <dgm:cxn modelId="{A299F762-2158-4BE4-BEB1-98AED189558C}" type="presOf" srcId="{F9FE0F8B-4867-412C-9581-5318A116EE27}" destId="{64579966-6371-4056-AA60-8A958F48BC29}" srcOrd="0" destOrd="0" presId="urn:microsoft.com/office/officeart/2005/8/layout/rings+Icon"/>
    <dgm:cxn modelId="{DCAE18F8-D6CA-47EF-8C57-FE6CA3432E21}" type="presOf" srcId="{6892F87B-CCD2-4C90-A663-777C0474C1C8}" destId="{3DA5E183-DD04-4DEE-98BF-16C5E7F51348}" srcOrd="0" destOrd="0" presId="urn:microsoft.com/office/officeart/2005/8/layout/rings+Icon"/>
    <dgm:cxn modelId="{F6C589CD-B887-4D4A-AA64-6145A0122A68}" srcId="{696E70F6-9079-4AA9-8D9F-C59878D897D2}" destId="{ACF0707F-A3B5-42ED-9A27-F282AABAAF13}" srcOrd="1" destOrd="0" parTransId="{52C718B5-C459-455F-A07F-B029F1D62C03}" sibTransId="{57481792-CC97-43FB-8F4D-2713FAD750DF}"/>
    <dgm:cxn modelId="{6358352E-563B-4E7C-A4D0-5943530BC9A0}" type="presParOf" srcId="{D2F74E76-409D-4E99-B875-6E5D6A7760E3}" destId="{3A2779DE-4ABE-4607-B1DF-47FEB7D09B9E}" srcOrd="0" destOrd="0" presId="urn:microsoft.com/office/officeart/2005/8/layout/rings+Icon"/>
    <dgm:cxn modelId="{D02A997F-BADE-478E-BFC8-066C39AFB3F0}" type="presParOf" srcId="{D2F74E76-409D-4E99-B875-6E5D6A7760E3}" destId="{0377C5F1-EAD7-4935-9583-19137C81400E}" srcOrd="1" destOrd="0" presId="urn:microsoft.com/office/officeart/2005/8/layout/rings+Icon"/>
    <dgm:cxn modelId="{F831ACD1-48A1-4D61-A175-4BBD62EF4EE9}" type="presParOf" srcId="{D2F74E76-409D-4E99-B875-6E5D6A7760E3}" destId="{BF7A257C-B86E-4241-9F03-F753C79BBF45}" srcOrd="2" destOrd="0" presId="urn:microsoft.com/office/officeart/2005/8/layout/rings+Icon"/>
    <dgm:cxn modelId="{924A9F58-3006-4ACF-B16C-AA0B93F31DA8}" type="presParOf" srcId="{D2F74E76-409D-4E99-B875-6E5D6A7760E3}" destId="{64579966-6371-4056-AA60-8A958F48BC29}" srcOrd="3" destOrd="0" presId="urn:microsoft.com/office/officeart/2005/8/layout/rings+Icon"/>
    <dgm:cxn modelId="{629F772B-F90F-4869-9E05-1011F9CB844B}" type="presParOf" srcId="{D2F74E76-409D-4E99-B875-6E5D6A7760E3}" destId="{2ACCAD93-D1F9-4B11-A709-2A672B25D190}" srcOrd="4" destOrd="0" presId="urn:microsoft.com/office/officeart/2005/8/layout/rings+Icon"/>
    <dgm:cxn modelId="{D4B657D4-89F3-4AD8-9CEB-E88D741295C5}" type="presParOf" srcId="{D2F74E76-409D-4E99-B875-6E5D6A7760E3}" destId="{B7D6636A-767A-4C52-8343-50AE6BB2FD4A}" srcOrd="5" destOrd="0" presId="urn:microsoft.com/office/officeart/2005/8/layout/rings+Icon"/>
    <dgm:cxn modelId="{2D4A54E7-E130-4F9B-B40C-29C599016531}" type="presParOf" srcId="{D2F74E76-409D-4E99-B875-6E5D6A7760E3}" destId="{3DA5E183-DD04-4DEE-98BF-16C5E7F51348}" srcOrd="6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B098C3-76A2-4EAE-A8AC-4661E5C79EF8}" type="doc">
      <dgm:prSet loTypeId="urn:microsoft.com/office/officeart/2005/8/layout/hList7#1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E217540F-4F02-465B-AE3C-95006DE2515D}">
      <dgm:prSet phldrT="[Text]"/>
      <dgm:spPr/>
      <dgm:t>
        <a:bodyPr/>
        <a:lstStyle/>
        <a:p>
          <a:r>
            <a:rPr lang="en-US" dirty="0" smtClean="0"/>
            <a:t>Study Objectives</a:t>
          </a:r>
          <a:endParaRPr lang="en-US" dirty="0"/>
        </a:p>
      </dgm:t>
    </dgm:pt>
    <dgm:pt modelId="{561FE625-81BD-4F9E-929C-873A43DF75D2}" type="parTrans" cxnId="{C12FF550-706F-425E-A59B-462C4C7DE799}">
      <dgm:prSet/>
      <dgm:spPr/>
      <dgm:t>
        <a:bodyPr/>
        <a:lstStyle/>
        <a:p>
          <a:endParaRPr lang="en-US"/>
        </a:p>
      </dgm:t>
    </dgm:pt>
    <dgm:pt modelId="{79399DA5-2F25-4D1A-B4E7-AEAA09C69E03}" type="sibTrans" cxnId="{C12FF550-706F-425E-A59B-462C4C7DE799}">
      <dgm:prSet/>
      <dgm:spPr/>
      <dgm:t>
        <a:bodyPr/>
        <a:lstStyle/>
        <a:p>
          <a:endParaRPr lang="en-US"/>
        </a:p>
      </dgm:t>
    </dgm:pt>
    <dgm:pt modelId="{CAC8AA24-E4ED-4BB2-BA57-A0794B317E59}">
      <dgm:prSet phldrT="[Text]"/>
      <dgm:spPr/>
      <dgm:t>
        <a:bodyPr/>
        <a:lstStyle/>
        <a:p>
          <a:r>
            <a:rPr lang="en-US" dirty="0" smtClean="0"/>
            <a:t>Financial Stability</a:t>
          </a:r>
          <a:endParaRPr lang="en-US" dirty="0"/>
        </a:p>
      </dgm:t>
    </dgm:pt>
    <dgm:pt modelId="{E6E2A88C-F7B9-4E48-BB33-426DDCEC6E84}" type="parTrans" cxnId="{3722AB49-435B-4105-AF66-8D8A7F05BEEA}">
      <dgm:prSet/>
      <dgm:spPr/>
      <dgm:t>
        <a:bodyPr/>
        <a:lstStyle/>
        <a:p>
          <a:endParaRPr lang="en-US"/>
        </a:p>
      </dgm:t>
    </dgm:pt>
    <dgm:pt modelId="{2156202A-C3C1-4ADC-9231-01AFCE0CD53B}" type="sibTrans" cxnId="{3722AB49-435B-4105-AF66-8D8A7F05BEEA}">
      <dgm:prSet/>
      <dgm:spPr/>
      <dgm:t>
        <a:bodyPr/>
        <a:lstStyle/>
        <a:p>
          <a:endParaRPr lang="en-US"/>
        </a:p>
      </dgm:t>
    </dgm:pt>
    <dgm:pt modelId="{4E895C5C-4876-4D69-A1C9-EC62E98F5235}">
      <dgm:prSet phldrT="[Text]"/>
      <dgm:spPr/>
      <dgm:t>
        <a:bodyPr/>
        <a:lstStyle/>
        <a:p>
          <a:r>
            <a:rPr lang="en-US" dirty="0" smtClean="0"/>
            <a:t>Policy Considerations</a:t>
          </a:r>
        </a:p>
      </dgm:t>
    </dgm:pt>
    <dgm:pt modelId="{E9104ED8-597C-4041-9684-52E392CAD4E2}" type="parTrans" cxnId="{B863C1B5-254A-408E-B08B-749DA61D6B32}">
      <dgm:prSet/>
      <dgm:spPr/>
      <dgm:t>
        <a:bodyPr/>
        <a:lstStyle/>
        <a:p>
          <a:endParaRPr lang="en-US"/>
        </a:p>
      </dgm:t>
    </dgm:pt>
    <dgm:pt modelId="{2DDCC6A4-66E0-46CC-A07B-F225D13F8DCE}" type="sibTrans" cxnId="{B863C1B5-254A-408E-B08B-749DA61D6B32}">
      <dgm:prSet/>
      <dgm:spPr/>
      <dgm:t>
        <a:bodyPr/>
        <a:lstStyle/>
        <a:p>
          <a:endParaRPr lang="en-US"/>
        </a:p>
      </dgm:t>
    </dgm:pt>
    <dgm:pt modelId="{E38FDB67-B604-4095-A0CA-1233989454A6}">
      <dgm:prSet/>
      <dgm:spPr/>
      <dgm:t>
        <a:bodyPr/>
        <a:lstStyle/>
        <a:p>
          <a:r>
            <a:rPr lang="en-US" dirty="0" smtClean="0"/>
            <a:t>Financial Resilience</a:t>
          </a:r>
        </a:p>
      </dgm:t>
    </dgm:pt>
    <dgm:pt modelId="{AB27D88E-DF8D-4AA8-8283-F06A84419D64}" type="parTrans" cxnId="{6473B98F-651A-49F3-BE2E-1B1C33E97FAE}">
      <dgm:prSet/>
      <dgm:spPr/>
      <dgm:t>
        <a:bodyPr/>
        <a:lstStyle/>
        <a:p>
          <a:endParaRPr lang="en-US"/>
        </a:p>
      </dgm:t>
    </dgm:pt>
    <dgm:pt modelId="{A1C2203B-0CDD-4B2E-88FF-B9AA28D18FC6}" type="sibTrans" cxnId="{6473B98F-651A-49F3-BE2E-1B1C33E97FAE}">
      <dgm:prSet/>
      <dgm:spPr/>
      <dgm:t>
        <a:bodyPr/>
        <a:lstStyle/>
        <a:p>
          <a:endParaRPr lang="en-US"/>
        </a:p>
      </dgm:t>
    </dgm:pt>
    <dgm:pt modelId="{9749DB70-7A04-4943-9ECB-91E7D94F620E}">
      <dgm:prSet/>
      <dgm:spPr/>
      <dgm:t>
        <a:bodyPr/>
        <a:lstStyle/>
        <a:p>
          <a:r>
            <a:rPr lang="en-US" dirty="0" smtClean="0"/>
            <a:t>Review of Rate Trends and Existing Rates</a:t>
          </a:r>
        </a:p>
      </dgm:t>
    </dgm:pt>
    <dgm:pt modelId="{ADDC079C-8D61-403B-BD46-5C21D7297D73}" type="parTrans" cxnId="{800B07DC-F8B9-4DA5-B152-19CDADA2CBC8}">
      <dgm:prSet/>
      <dgm:spPr/>
      <dgm:t>
        <a:bodyPr/>
        <a:lstStyle/>
        <a:p>
          <a:endParaRPr lang="en-US"/>
        </a:p>
      </dgm:t>
    </dgm:pt>
    <dgm:pt modelId="{EA3D6FED-FBE0-4F36-8BBF-FF32E35302C7}" type="sibTrans" cxnId="{800B07DC-F8B9-4DA5-B152-19CDADA2CBC8}">
      <dgm:prSet/>
      <dgm:spPr/>
      <dgm:t>
        <a:bodyPr/>
        <a:lstStyle/>
        <a:p>
          <a:endParaRPr lang="en-US"/>
        </a:p>
      </dgm:t>
    </dgm:pt>
    <dgm:pt modelId="{755C7C6C-DDBE-4941-8BDB-104EED7E4822}">
      <dgm:prSet/>
      <dgm:spPr/>
      <dgm:t>
        <a:bodyPr/>
        <a:lstStyle/>
        <a:p>
          <a:r>
            <a:rPr lang="en-US" dirty="0" smtClean="0"/>
            <a:t>Cost of Service Pricing</a:t>
          </a:r>
        </a:p>
      </dgm:t>
    </dgm:pt>
    <dgm:pt modelId="{6DD82B4E-9550-444E-8673-FCCDEB1079A7}" type="parTrans" cxnId="{2F0F91B3-1ED9-4A71-A6D9-6900EE620691}">
      <dgm:prSet/>
      <dgm:spPr/>
      <dgm:t>
        <a:bodyPr/>
        <a:lstStyle/>
        <a:p>
          <a:endParaRPr lang="en-US"/>
        </a:p>
      </dgm:t>
    </dgm:pt>
    <dgm:pt modelId="{F6197E15-21C4-480B-B891-ED9404718626}" type="sibTrans" cxnId="{2F0F91B3-1ED9-4A71-A6D9-6900EE620691}">
      <dgm:prSet/>
      <dgm:spPr/>
      <dgm:t>
        <a:bodyPr/>
        <a:lstStyle/>
        <a:p>
          <a:endParaRPr lang="en-US"/>
        </a:p>
      </dgm:t>
    </dgm:pt>
    <dgm:pt modelId="{0D85D9C6-6604-4E77-AE9B-E6E161E78F49}">
      <dgm:prSet/>
      <dgm:spPr/>
      <dgm:t>
        <a:bodyPr/>
        <a:lstStyle/>
        <a:p>
          <a:r>
            <a:rPr lang="en-US" dirty="0" smtClean="0"/>
            <a:t>Cost Recovery</a:t>
          </a:r>
        </a:p>
      </dgm:t>
    </dgm:pt>
    <dgm:pt modelId="{3E1F1312-72ED-4602-A173-3FC36A9AA88C}" type="parTrans" cxnId="{00BD67C1-6F49-4CBD-B6B5-C39257E2A6F8}">
      <dgm:prSet/>
      <dgm:spPr/>
      <dgm:t>
        <a:bodyPr/>
        <a:lstStyle/>
        <a:p>
          <a:endParaRPr lang="en-US"/>
        </a:p>
      </dgm:t>
    </dgm:pt>
    <dgm:pt modelId="{790299A3-30A3-47F2-9541-4D29A1050C8A}" type="sibTrans" cxnId="{00BD67C1-6F49-4CBD-B6B5-C39257E2A6F8}">
      <dgm:prSet/>
      <dgm:spPr/>
      <dgm:t>
        <a:bodyPr/>
        <a:lstStyle/>
        <a:p>
          <a:endParaRPr lang="en-US"/>
        </a:p>
      </dgm:t>
    </dgm:pt>
    <dgm:pt modelId="{4D0AAEB7-BFDF-4C1B-8027-7A5788A31162}">
      <dgm:prSet/>
      <dgm:spPr/>
      <dgm:t>
        <a:bodyPr/>
        <a:lstStyle/>
        <a:p>
          <a:r>
            <a:rPr lang="en-US" dirty="0" smtClean="0"/>
            <a:t>Easily Administered</a:t>
          </a:r>
        </a:p>
      </dgm:t>
    </dgm:pt>
    <dgm:pt modelId="{6653575A-6878-4EC3-AE7D-0749C629599B}" type="parTrans" cxnId="{E829569B-F0F4-4A8B-B488-38855F3B7A48}">
      <dgm:prSet/>
      <dgm:spPr/>
      <dgm:t>
        <a:bodyPr/>
        <a:lstStyle/>
        <a:p>
          <a:endParaRPr lang="en-US"/>
        </a:p>
      </dgm:t>
    </dgm:pt>
    <dgm:pt modelId="{4E7EC48C-78CD-45CB-B137-955AB5A2B228}" type="sibTrans" cxnId="{E829569B-F0F4-4A8B-B488-38855F3B7A48}">
      <dgm:prSet/>
      <dgm:spPr/>
      <dgm:t>
        <a:bodyPr/>
        <a:lstStyle/>
        <a:p>
          <a:endParaRPr lang="en-US"/>
        </a:p>
      </dgm:t>
    </dgm:pt>
    <dgm:pt modelId="{D7AF6EE7-3722-4DDB-A616-FFF5C82563D1}">
      <dgm:prSet/>
      <dgm:spPr/>
      <dgm:t>
        <a:bodyPr/>
        <a:lstStyle/>
        <a:p>
          <a:r>
            <a:rPr lang="en-US" dirty="0" smtClean="0"/>
            <a:t>Fair &amp; Equitable</a:t>
          </a:r>
        </a:p>
      </dgm:t>
    </dgm:pt>
    <dgm:pt modelId="{A84AE566-0893-475C-BE42-59D5989F108A}" type="parTrans" cxnId="{715BF333-7C2C-4A54-A9D3-4E1E4FD9CAA3}">
      <dgm:prSet/>
      <dgm:spPr/>
      <dgm:t>
        <a:bodyPr/>
        <a:lstStyle/>
        <a:p>
          <a:endParaRPr lang="en-US"/>
        </a:p>
      </dgm:t>
    </dgm:pt>
    <dgm:pt modelId="{DCA09F1C-D66B-447E-B84A-943EA60326B9}" type="sibTrans" cxnId="{715BF333-7C2C-4A54-A9D3-4E1E4FD9CAA3}">
      <dgm:prSet/>
      <dgm:spPr/>
      <dgm:t>
        <a:bodyPr/>
        <a:lstStyle/>
        <a:p>
          <a:endParaRPr lang="en-US"/>
        </a:p>
      </dgm:t>
    </dgm:pt>
    <dgm:pt modelId="{0D6F7382-A718-49F4-B2B4-B9E38E47DED1}">
      <dgm:prSet/>
      <dgm:spPr/>
      <dgm:t>
        <a:bodyPr/>
        <a:lstStyle/>
        <a:p>
          <a:r>
            <a:rPr lang="en-US" dirty="0" smtClean="0"/>
            <a:t>Proposition 218 &amp; 26  Compliance</a:t>
          </a:r>
        </a:p>
      </dgm:t>
    </dgm:pt>
    <dgm:pt modelId="{0A0B4D93-941F-47DA-B01B-BCE5EC4CEBE9}" type="parTrans" cxnId="{17F75833-C849-4703-934F-2434AFE354F4}">
      <dgm:prSet/>
      <dgm:spPr/>
      <dgm:t>
        <a:bodyPr/>
        <a:lstStyle/>
        <a:p>
          <a:endParaRPr lang="en-US"/>
        </a:p>
      </dgm:t>
    </dgm:pt>
    <dgm:pt modelId="{8276E423-8931-4020-9898-89D7FEBBC789}" type="sibTrans" cxnId="{17F75833-C849-4703-934F-2434AFE354F4}">
      <dgm:prSet/>
      <dgm:spPr/>
      <dgm:t>
        <a:bodyPr/>
        <a:lstStyle/>
        <a:p>
          <a:endParaRPr lang="en-US"/>
        </a:p>
      </dgm:t>
    </dgm:pt>
    <dgm:pt modelId="{FC401F65-E760-4C20-BC2D-1770B9EBDF4B}" type="pres">
      <dgm:prSet presAssocID="{D0B098C3-76A2-4EAE-A8AC-4661E5C79EF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3ED5D3-80F6-40CB-86A7-1270A1A2E498}" type="pres">
      <dgm:prSet presAssocID="{D0B098C3-76A2-4EAE-A8AC-4661E5C79EF8}" presName="fgShape" presStyleLbl="fgShp" presStyleIdx="0" presStyleCn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FD7F1291-3213-4618-9785-A3B620AE91EE}" type="pres">
      <dgm:prSet presAssocID="{D0B098C3-76A2-4EAE-A8AC-4661E5C79EF8}" presName="linComp" presStyleCnt="0"/>
      <dgm:spPr/>
      <dgm:t>
        <a:bodyPr/>
        <a:lstStyle/>
        <a:p>
          <a:endParaRPr lang="en-US"/>
        </a:p>
      </dgm:t>
    </dgm:pt>
    <dgm:pt modelId="{612DA5DE-01D4-40D5-8F3D-12F4473B71D6}" type="pres">
      <dgm:prSet presAssocID="{E217540F-4F02-465B-AE3C-95006DE2515D}" presName="compNode" presStyleCnt="0"/>
      <dgm:spPr/>
      <dgm:t>
        <a:bodyPr/>
        <a:lstStyle/>
        <a:p>
          <a:endParaRPr lang="en-US"/>
        </a:p>
      </dgm:t>
    </dgm:pt>
    <dgm:pt modelId="{597349D4-3D32-41D4-87B3-DB4334B8CF14}" type="pres">
      <dgm:prSet presAssocID="{E217540F-4F02-465B-AE3C-95006DE2515D}" presName="bkgdShape" presStyleLbl="node1" presStyleIdx="0" presStyleCnt="2"/>
      <dgm:spPr/>
      <dgm:t>
        <a:bodyPr/>
        <a:lstStyle/>
        <a:p>
          <a:endParaRPr lang="en-US"/>
        </a:p>
      </dgm:t>
    </dgm:pt>
    <dgm:pt modelId="{E1B962C7-CF0A-4911-A2E1-7947C5A0DF95}" type="pres">
      <dgm:prSet presAssocID="{E217540F-4F02-465B-AE3C-95006DE2515D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56751A-BEE3-4E3A-B8D8-BAFE53FCF014}" type="pres">
      <dgm:prSet presAssocID="{E217540F-4F02-465B-AE3C-95006DE2515D}" presName="invisiNode" presStyleLbl="node1" presStyleIdx="0" presStyleCnt="2"/>
      <dgm:spPr/>
      <dgm:t>
        <a:bodyPr/>
        <a:lstStyle/>
        <a:p>
          <a:endParaRPr lang="en-US"/>
        </a:p>
      </dgm:t>
    </dgm:pt>
    <dgm:pt modelId="{96B5518B-6AD5-46CD-8369-2BA90E3814D4}" type="pres">
      <dgm:prSet presAssocID="{E217540F-4F02-465B-AE3C-95006DE2515D}" presName="imagNode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AA34F60-574E-4AF4-8171-AC7EF4B2661E}" type="pres">
      <dgm:prSet presAssocID="{79399DA5-2F25-4D1A-B4E7-AEAA09C69E0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FB7E4EA-69F8-4839-B1AB-2DEC09FE4891}" type="pres">
      <dgm:prSet presAssocID="{4E895C5C-4876-4D69-A1C9-EC62E98F5235}" presName="compNode" presStyleCnt="0"/>
      <dgm:spPr/>
      <dgm:t>
        <a:bodyPr/>
        <a:lstStyle/>
        <a:p>
          <a:endParaRPr lang="en-US"/>
        </a:p>
      </dgm:t>
    </dgm:pt>
    <dgm:pt modelId="{5D1DE757-C8E4-4FB9-A722-4847686F3C48}" type="pres">
      <dgm:prSet presAssocID="{4E895C5C-4876-4D69-A1C9-EC62E98F5235}" presName="bkgdShape" presStyleLbl="node1" presStyleIdx="1" presStyleCnt="2"/>
      <dgm:spPr/>
      <dgm:t>
        <a:bodyPr/>
        <a:lstStyle/>
        <a:p>
          <a:endParaRPr lang="en-US"/>
        </a:p>
      </dgm:t>
    </dgm:pt>
    <dgm:pt modelId="{0BCA92F1-9A20-47A1-AB67-E049E9B3B602}" type="pres">
      <dgm:prSet presAssocID="{4E895C5C-4876-4D69-A1C9-EC62E98F5235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516CA5-5B63-4D54-AF2E-40EFCAD33768}" type="pres">
      <dgm:prSet presAssocID="{4E895C5C-4876-4D69-A1C9-EC62E98F5235}" presName="invisiNode" presStyleLbl="node1" presStyleIdx="1" presStyleCnt="2"/>
      <dgm:spPr/>
      <dgm:t>
        <a:bodyPr/>
        <a:lstStyle/>
        <a:p>
          <a:endParaRPr lang="en-US"/>
        </a:p>
      </dgm:t>
    </dgm:pt>
    <dgm:pt modelId="{0D3E7E64-3FF3-4EBF-B22F-3733827C1E73}" type="pres">
      <dgm:prSet presAssocID="{4E895C5C-4876-4D69-A1C9-EC62E98F5235}" presName="imagNode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800B07DC-F8B9-4DA5-B152-19CDADA2CBC8}" srcId="{E217540F-4F02-465B-AE3C-95006DE2515D}" destId="{9749DB70-7A04-4943-9ECB-91E7D94F620E}" srcOrd="1" destOrd="0" parTransId="{ADDC079C-8D61-403B-BD46-5C21D7297D73}" sibTransId="{EA3D6FED-FBE0-4F36-8BBF-FF32E35302C7}"/>
    <dgm:cxn modelId="{18CC78B0-AB72-40DC-9BF4-6A8AF6871FB1}" type="presOf" srcId="{CAC8AA24-E4ED-4BB2-BA57-A0794B317E59}" destId="{E1B962C7-CF0A-4911-A2E1-7947C5A0DF95}" srcOrd="1" destOrd="1" presId="urn:microsoft.com/office/officeart/2005/8/layout/hList7#1"/>
    <dgm:cxn modelId="{3C333DB9-6A71-429B-AB11-7F7367351C3D}" type="presOf" srcId="{D0B098C3-76A2-4EAE-A8AC-4661E5C79EF8}" destId="{FC401F65-E760-4C20-BC2D-1770B9EBDF4B}" srcOrd="0" destOrd="0" presId="urn:microsoft.com/office/officeart/2005/8/layout/hList7#1"/>
    <dgm:cxn modelId="{B32288C3-094B-42EC-98D8-DEF465F46A4F}" type="presOf" srcId="{79399DA5-2F25-4D1A-B4E7-AEAA09C69E03}" destId="{EAA34F60-574E-4AF4-8171-AC7EF4B2661E}" srcOrd="0" destOrd="0" presId="urn:microsoft.com/office/officeart/2005/8/layout/hList7#1"/>
    <dgm:cxn modelId="{2F0F91B3-1ED9-4A71-A6D9-6900EE620691}" srcId="{E217540F-4F02-465B-AE3C-95006DE2515D}" destId="{755C7C6C-DDBE-4941-8BDB-104EED7E4822}" srcOrd="2" destOrd="0" parTransId="{6DD82B4E-9550-444E-8673-FCCDEB1079A7}" sibTransId="{F6197E15-21C4-480B-B891-ED9404718626}"/>
    <dgm:cxn modelId="{7D4B6A8D-07E8-4F8B-A9EC-AB752ADFD233}" type="presOf" srcId="{755C7C6C-DDBE-4941-8BDB-104EED7E4822}" destId="{597349D4-3D32-41D4-87B3-DB4334B8CF14}" srcOrd="0" destOrd="3" presId="urn:microsoft.com/office/officeart/2005/8/layout/hList7#1"/>
    <dgm:cxn modelId="{087939D5-64DF-476D-B5D4-3ED63DAA5FDB}" type="presOf" srcId="{0D6F7382-A718-49F4-B2B4-B9E38E47DED1}" destId="{0BCA92F1-9A20-47A1-AB67-E049E9B3B602}" srcOrd="1" destOrd="4" presId="urn:microsoft.com/office/officeart/2005/8/layout/hList7#1"/>
    <dgm:cxn modelId="{F0A57322-F2EB-4BE4-A222-D3D55AAC35FC}" type="presOf" srcId="{9749DB70-7A04-4943-9ECB-91E7D94F620E}" destId="{E1B962C7-CF0A-4911-A2E1-7947C5A0DF95}" srcOrd="1" destOrd="2" presId="urn:microsoft.com/office/officeart/2005/8/layout/hList7#1"/>
    <dgm:cxn modelId="{B863C1B5-254A-408E-B08B-749DA61D6B32}" srcId="{D0B098C3-76A2-4EAE-A8AC-4661E5C79EF8}" destId="{4E895C5C-4876-4D69-A1C9-EC62E98F5235}" srcOrd="1" destOrd="0" parTransId="{E9104ED8-597C-4041-9684-52E392CAD4E2}" sibTransId="{2DDCC6A4-66E0-46CC-A07B-F225D13F8DCE}"/>
    <dgm:cxn modelId="{C1172BD6-4A92-499B-978A-437DE6DFA801}" type="presOf" srcId="{4E895C5C-4876-4D69-A1C9-EC62E98F5235}" destId="{0BCA92F1-9A20-47A1-AB67-E049E9B3B602}" srcOrd="1" destOrd="0" presId="urn:microsoft.com/office/officeart/2005/8/layout/hList7#1"/>
    <dgm:cxn modelId="{E829569B-F0F4-4A8B-B488-38855F3B7A48}" srcId="{4E895C5C-4876-4D69-A1C9-EC62E98F5235}" destId="{4D0AAEB7-BFDF-4C1B-8027-7A5788A31162}" srcOrd="1" destOrd="0" parTransId="{6653575A-6878-4EC3-AE7D-0749C629599B}" sibTransId="{4E7EC48C-78CD-45CB-B137-955AB5A2B228}"/>
    <dgm:cxn modelId="{00BD67C1-6F49-4CBD-B6B5-C39257E2A6F8}" srcId="{E217540F-4F02-465B-AE3C-95006DE2515D}" destId="{0D85D9C6-6604-4E77-AE9B-E6E161E78F49}" srcOrd="3" destOrd="0" parTransId="{3E1F1312-72ED-4602-A173-3FC36A9AA88C}" sibTransId="{790299A3-30A3-47F2-9541-4D29A1050C8A}"/>
    <dgm:cxn modelId="{715BF333-7C2C-4A54-A9D3-4E1E4FD9CAA3}" srcId="{4E895C5C-4876-4D69-A1C9-EC62E98F5235}" destId="{D7AF6EE7-3722-4DDB-A616-FFF5C82563D1}" srcOrd="2" destOrd="0" parTransId="{A84AE566-0893-475C-BE42-59D5989F108A}" sibTransId="{DCA09F1C-D66B-447E-B84A-943EA60326B9}"/>
    <dgm:cxn modelId="{64AAC084-F792-43C8-B426-702263800DE2}" type="presOf" srcId="{4E895C5C-4876-4D69-A1C9-EC62E98F5235}" destId="{5D1DE757-C8E4-4FB9-A722-4847686F3C48}" srcOrd="0" destOrd="0" presId="urn:microsoft.com/office/officeart/2005/8/layout/hList7#1"/>
    <dgm:cxn modelId="{0CF498AB-7BD1-4FAC-9DC6-8B8EB03D48EE}" type="presOf" srcId="{CAC8AA24-E4ED-4BB2-BA57-A0794B317E59}" destId="{597349D4-3D32-41D4-87B3-DB4334B8CF14}" srcOrd="0" destOrd="1" presId="urn:microsoft.com/office/officeart/2005/8/layout/hList7#1"/>
    <dgm:cxn modelId="{A28C7A5D-7EC9-4C41-B7A8-55DA8B90DE36}" type="presOf" srcId="{E38FDB67-B604-4095-A0CA-1233989454A6}" destId="{0BCA92F1-9A20-47A1-AB67-E049E9B3B602}" srcOrd="1" destOrd="1" presId="urn:microsoft.com/office/officeart/2005/8/layout/hList7#1"/>
    <dgm:cxn modelId="{65DC2C4C-A60F-4320-A17F-5F361E84F403}" type="presOf" srcId="{E217540F-4F02-465B-AE3C-95006DE2515D}" destId="{597349D4-3D32-41D4-87B3-DB4334B8CF14}" srcOrd="0" destOrd="0" presId="urn:microsoft.com/office/officeart/2005/8/layout/hList7#1"/>
    <dgm:cxn modelId="{6C6F3012-4977-4987-9065-6D6FA834E7C1}" type="presOf" srcId="{0D85D9C6-6604-4E77-AE9B-E6E161E78F49}" destId="{597349D4-3D32-41D4-87B3-DB4334B8CF14}" srcOrd="0" destOrd="4" presId="urn:microsoft.com/office/officeart/2005/8/layout/hList7#1"/>
    <dgm:cxn modelId="{7CAD6585-E0E4-4271-B1F9-F50189548BD5}" type="presOf" srcId="{4D0AAEB7-BFDF-4C1B-8027-7A5788A31162}" destId="{5D1DE757-C8E4-4FB9-A722-4847686F3C48}" srcOrd="0" destOrd="2" presId="urn:microsoft.com/office/officeart/2005/8/layout/hList7#1"/>
    <dgm:cxn modelId="{708CD22D-1A75-408D-A440-F6447668AC1A}" type="presOf" srcId="{D7AF6EE7-3722-4DDB-A616-FFF5C82563D1}" destId="{0BCA92F1-9A20-47A1-AB67-E049E9B3B602}" srcOrd="1" destOrd="3" presId="urn:microsoft.com/office/officeart/2005/8/layout/hList7#1"/>
    <dgm:cxn modelId="{39540CD5-E290-4DA4-A151-200CC6968B9F}" type="presOf" srcId="{E217540F-4F02-465B-AE3C-95006DE2515D}" destId="{E1B962C7-CF0A-4911-A2E1-7947C5A0DF95}" srcOrd="1" destOrd="0" presId="urn:microsoft.com/office/officeart/2005/8/layout/hList7#1"/>
    <dgm:cxn modelId="{42D157EC-1932-4B81-AB57-1F030FEF354A}" type="presOf" srcId="{0D6F7382-A718-49F4-B2B4-B9E38E47DED1}" destId="{5D1DE757-C8E4-4FB9-A722-4847686F3C48}" srcOrd="0" destOrd="4" presId="urn:microsoft.com/office/officeart/2005/8/layout/hList7#1"/>
    <dgm:cxn modelId="{CF76010A-6EB5-4347-80BF-8B308BF1796D}" type="presOf" srcId="{755C7C6C-DDBE-4941-8BDB-104EED7E4822}" destId="{E1B962C7-CF0A-4911-A2E1-7947C5A0DF95}" srcOrd="1" destOrd="3" presId="urn:microsoft.com/office/officeart/2005/8/layout/hList7#1"/>
    <dgm:cxn modelId="{FDD1081C-E56F-496F-A287-163BEDB0B084}" type="presOf" srcId="{0D85D9C6-6604-4E77-AE9B-E6E161E78F49}" destId="{E1B962C7-CF0A-4911-A2E1-7947C5A0DF95}" srcOrd="1" destOrd="4" presId="urn:microsoft.com/office/officeart/2005/8/layout/hList7#1"/>
    <dgm:cxn modelId="{3722AB49-435B-4105-AF66-8D8A7F05BEEA}" srcId="{E217540F-4F02-465B-AE3C-95006DE2515D}" destId="{CAC8AA24-E4ED-4BB2-BA57-A0794B317E59}" srcOrd="0" destOrd="0" parTransId="{E6E2A88C-F7B9-4E48-BB33-426DDCEC6E84}" sibTransId="{2156202A-C3C1-4ADC-9231-01AFCE0CD53B}"/>
    <dgm:cxn modelId="{7B65C63D-CD5D-4A29-9FEB-5F62B1E38497}" type="presOf" srcId="{9749DB70-7A04-4943-9ECB-91E7D94F620E}" destId="{597349D4-3D32-41D4-87B3-DB4334B8CF14}" srcOrd="0" destOrd="2" presId="urn:microsoft.com/office/officeart/2005/8/layout/hList7#1"/>
    <dgm:cxn modelId="{FB7B7595-098A-4DDA-967B-F9190D8A9875}" type="presOf" srcId="{E38FDB67-B604-4095-A0CA-1233989454A6}" destId="{5D1DE757-C8E4-4FB9-A722-4847686F3C48}" srcOrd="0" destOrd="1" presId="urn:microsoft.com/office/officeart/2005/8/layout/hList7#1"/>
    <dgm:cxn modelId="{17F75833-C849-4703-934F-2434AFE354F4}" srcId="{4E895C5C-4876-4D69-A1C9-EC62E98F5235}" destId="{0D6F7382-A718-49F4-B2B4-B9E38E47DED1}" srcOrd="3" destOrd="0" parTransId="{0A0B4D93-941F-47DA-B01B-BCE5EC4CEBE9}" sibTransId="{8276E423-8931-4020-9898-89D7FEBBC789}"/>
    <dgm:cxn modelId="{E24A92CC-C393-414E-8ECA-9AD16F032C17}" type="presOf" srcId="{4D0AAEB7-BFDF-4C1B-8027-7A5788A31162}" destId="{0BCA92F1-9A20-47A1-AB67-E049E9B3B602}" srcOrd="1" destOrd="2" presId="urn:microsoft.com/office/officeart/2005/8/layout/hList7#1"/>
    <dgm:cxn modelId="{6473B98F-651A-49F3-BE2E-1B1C33E97FAE}" srcId="{4E895C5C-4876-4D69-A1C9-EC62E98F5235}" destId="{E38FDB67-B604-4095-A0CA-1233989454A6}" srcOrd="0" destOrd="0" parTransId="{AB27D88E-DF8D-4AA8-8283-F06A84419D64}" sibTransId="{A1C2203B-0CDD-4B2E-88FF-B9AA28D18FC6}"/>
    <dgm:cxn modelId="{C12FF550-706F-425E-A59B-462C4C7DE799}" srcId="{D0B098C3-76A2-4EAE-A8AC-4661E5C79EF8}" destId="{E217540F-4F02-465B-AE3C-95006DE2515D}" srcOrd="0" destOrd="0" parTransId="{561FE625-81BD-4F9E-929C-873A43DF75D2}" sibTransId="{79399DA5-2F25-4D1A-B4E7-AEAA09C69E03}"/>
    <dgm:cxn modelId="{460FCC84-14EE-45F3-AD2D-223C91B1742C}" type="presOf" srcId="{D7AF6EE7-3722-4DDB-A616-FFF5C82563D1}" destId="{5D1DE757-C8E4-4FB9-A722-4847686F3C48}" srcOrd="0" destOrd="3" presId="urn:microsoft.com/office/officeart/2005/8/layout/hList7#1"/>
    <dgm:cxn modelId="{68971E73-F286-4E4F-9A29-08C9A650E317}" type="presParOf" srcId="{FC401F65-E760-4C20-BC2D-1770B9EBDF4B}" destId="{483ED5D3-80F6-40CB-86A7-1270A1A2E498}" srcOrd="0" destOrd="0" presId="urn:microsoft.com/office/officeart/2005/8/layout/hList7#1"/>
    <dgm:cxn modelId="{D1CCE65B-9772-4A8C-9E4F-81D6B64BD878}" type="presParOf" srcId="{FC401F65-E760-4C20-BC2D-1770B9EBDF4B}" destId="{FD7F1291-3213-4618-9785-A3B620AE91EE}" srcOrd="1" destOrd="0" presId="urn:microsoft.com/office/officeart/2005/8/layout/hList7#1"/>
    <dgm:cxn modelId="{06F27FBC-FCD8-41C4-AB7E-29861673939F}" type="presParOf" srcId="{FD7F1291-3213-4618-9785-A3B620AE91EE}" destId="{612DA5DE-01D4-40D5-8F3D-12F4473B71D6}" srcOrd="0" destOrd="0" presId="urn:microsoft.com/office/officeart/2005/8/layout/hList7#1"/>
    <dgm:cxn modelId="{D55E6EEE-DA26-42A0-94AC-399A2AF04F5E}" type="presParOf" srcId="{612DA5DE-01D4-40D5-8F3D-12F4473B71D6}" destId="{597349D4-3D32-41D4-87B3-DB4334B8CF14}" srcOrd="0" destOrd="0" presId="urn:microsoft.com/office/officeart/2005/8/layout/hList7#1"/>
    <dgm:cxn modelId="{94BD61B9-F8B9-4937-91DB-2EDC24BF0714}" type="presParOf" srcId="{612DA5DE-01D4-40D5-8F3D-12F4473B71D6}" destId="{E1B962C7-CF0A-4911-A2E1-7947C5A0DF95}" srcOrd="1" destOrd="0" presId="urn:microsoft.com/office/officeart/2005/8/layout/hList7#1"/>
    <dgm:cxn modelId="{227DA30F-E6E9-472A-8A03-C1F43A27A589}" type="presParOf" srcId="{612DA5DE-01D4-40D5-8F3D-12F4473B71D6}" destId="{9656751A-BEE3-4E3A-B8D8-BAFE53FCF014}" srcOrd="2" destOrd="0" presId="urn:microsoft.com/office/officeart/2005/8/layout/hList7#1"/>
    <dgm:cxn modelId="{DE5FA017-E1CA-4561-8F17-9CCDD852604C}" type="presParOf" srcId="{612DA5DE-01D4-40D5-8F3D-12F4473B71D6}" destId="{96B5518B-6AD5-46CD-8369-2BA90E3814D4}" srcOrd="3" destOrd="0" presId="urn:microsoft.com/office/officeart/2005/8/layout/hList7#1"/>
    <dgm:cxn modelId="{997BA80A-3B8F-4758-A49A-720559E1C52F}" type="presParOf" srcId="{FD7F1291-3213-4618-9785-A3B620AE91EE}" destId="{EAA34F60-574E-4AF4-8171-AC7EF4B2661E}" srcOrd="1" destOrd="0" presId="urn:microsoft.com/office/officeart/2005/8/layout/hList7#1"/>
    <dgm:cxn modelId="{45F64C03-D97B-48A3-9133-A1C43324C8A2}" type="presParOf" srcId="{FD7F1291-3213-4618-9785-A3B620AE91EE}" destId="{AFB7E4EA-69F8-4839-B1AB-2DEC09FE4891}" srcOrd="2" destOrd="0" presId="urn:microsoft.com/office/officeart/2005/8/layout/hList7#1"/>
    <dgm:cxn modelId="{EF60D6AF-E9B1-415F-ACBD-DBA16657944B}" type="presParOf" srcId="{AFB7E4EA-69F8-4839-B1AB-2DEC09FE4891}" destId="{5D1DE757-C8E4-4FB9-A722-4847686F3C48}" srcOrd="0" destOrd="0" presId="urn:microsoft.com/office/officeart/2005/8/layout/hList7#1"/>
    <dgm:cxn modelId="{14F3F2D7-428B-4D4B-88EA-8C23EF51F886}" type="presParOf" srcId="{AFB7E4EA-69F8-4839-B1AB-2DEC09FE4891}" destId="{0BCA92F1-9A20-47A1-AB67-E049E9B3B602}" srcOrd="1" destOrd="0" presId="urn:microsoft.com/office/officeart/2005/8/layout/hList7#1"/>
    <dgm:cxn modelId="{166F436A-7608-43CA-AAAC-86A06EA46840}" type="presParOf" srcId="{AFB7E4EA-69F8-4839-B1AB-2DEC09FE4891}" destId="{A8516CA5-5B63-4D54-AF2E-40EFCAD33768}" srcOrd="2" destOrd="0" presId="urn:microsoft.com/office/officeart/2005/8/layout/hList7#1"/>
    <dgm:cxn modelId="{32814E15-3FC6-44DA-A716-1D1E78E4D870}" type="presParOf" srcId="{AFB7E4EA-69F8-4839-B1AB-2DEC09FE4891}" destId="{0D3E7E64-3FF3-4EBF-B22F-3733827C1E73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FCF46B6-CBE6-4D3F-80A4-352B475E1855}" type="doc">
      <dgm:prSet loTypeId="urn:microsoft.com/office/officeart/2005/8/layout/arrow3" loCatId="relationship" qsTypeId="urn:microsoft.com/office/officeart/2005/8/quickstyle/simple3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EEE1566F-EDB7-4B0C-A8B3-8D22A900E40F}">
      <dgm:prSet phldrT="[Text]" custT="1"/>
      <dgm:spPr/>
      <dgm:t>
        <a:bodyPr/>
        <a:lstStyle/>
        <a:p>
          <a:r>
            <a:rPr lang="en-US" sz="3200" dirty="0" smtClean="0">
              <a:latin typeface="+mj-lt"/>
              <a:cs typeface="Calibri" pitchFamily="34" charset="0"/>
            </a:rPr>
            <a:t>Rate Design</a:t>
          </a:r>
          <a:endParaRPr lang="en-US" sz="3200" dirty="0">
            <a:latin typeface="+mj-lt"/>
            <a:cs typeface="Calibri" pitchFamily="34" charset="0"/>
          </a:endParaRPr>
        </a:p>
      </dgm:t>
    </dgm:pt>
    <dgm:pt modelId="{AE360E62-1EA1-4727-A408-9F43870DD777}" type="parTrans" cxnId="{B5AD0D31-F0D4-4A56-AD97-8697AC5AD134}">
      <dgm:prSet/>
      <dgm:spPr/>
      <dgm:t>
        <a:bodyPr/>
        <a:lstStyle/>
        <a:p>
          <a:endParaRPr lang="en-US">
            <a:solidFill>
              <a:schemeClr val="tx1"/>
            </a:solidFill>
            <a:latin typeface="+mj-lt"/>
          </a:endParaRPr>
        </a:p>
      </dgm:t>
    </dgm:pt>
    <dgm:pt modelId="{6364D501-9450-4797-89A5-3B77B3FA0C12}" type="sibTrans" cxnId="{B5AD0D31-F0D4-4A56-AD97-8697AC5AD134}">
      <dgm:prSet/>
      <dgm:spPr/>
      <dgm:t>
        <a:bodyPr/>
        <a:lstStyle/>
        <a:p>
          <a:endParaRPr lang="en-US">
            <a:solidFill>
              <a:schemeClr val="tx1"/>
            </a:solidFill>
            <a:latin typeface="+mj-lt"/>
          </a:endParaRPr>
        </a:p>
      </dgm:t>
    </dgm:pt>
    <dgm:pt modelId="{AA50433D-B841-4C74-BD06-F2724D67F834}">
      <dgm:prSet phldrT="[Text]" custT="1"/>
      <dgm:spPr/>
      <dgm:t>
        <a:bodyPr/>
        <a:lstStyle/>
        <a:p>
          <a:r>
            <a:rPr lang="en-US" sz="3200" dirty="0" smtClean="0">
              <a:latin typeface="+mj-lt"/>
              <a:cs typeface="Calibri" pitchFamily="34" charset="0"/>
            </a:rPr>
            <a:t>Financial Stability</a:t>
          </a:r>
          <a:endParaRPr lang="en-US" sz="3200" dirty="0">
            <a:latin typeface="+mj-lt"/>
            <a:cs typeface="Calibri" pitchFamily="34" charset="0"/>
          </a:endParaRPr>
        </a:p>
      </dgm:t>
    </dgm:pt>
    <dgm:pt modelId="{0283625C-1140-4E2C-9833-40C2BBB9A803}" type="parTrans" cxnId="{A0FD9BAB-130A-46E5-BB67-D4CEC1FA0963}">
      <dgm:prSet/>
      <dgm:spPr/>
      <dgm:t>
        <a:bodyPr/>
        <a:lstStyle/>
        <a:p>
          <a:endParaRPr lang="en-US">
            <a:solidFill>
              <a:schemeClr val="tx1"/>
            </a:solidFill>
            <a:latin typeface="+mj-lt"/>
          </a:endParaRPr>
        </a:p>
      </dgm:t>
    </dgm:pt>
    <dgm:pt modelId="{F755081D-E858-4168-9416-0081A141A791}" type="sibTrans" cxnId="{A0FD9BAB-130A-46E5-BB67-D4CEC1FA0963}">
      <dgm:prSet/>
      <dgm:spPr/>
      <dgm:t>
        <a:bodyPr/>
        <a:lstStyle/>
        <a:p>
          <a:endParaRPr lang="en-US">
            <a:solidFill>
              <a:schemeClr val="tx1"/>
            </a:solidFill>
            <a:latin typeface="+mj-lt"/>
          </a:endParaRPr>
        </a:p>
      </dgm:t>
    </dgm:pt>
    <dgm:pt modelId="{74FC798C-D45B-429F-89A1-DBE176C8F254}">
      <dgm:prSet phldrT="[Text]" custT="1"/>
      <dgm:spPr/>
      <dgm:t>
        <a:bodyPr/>
        <a:lstStyle/>
        <a:p>
          <a:r>
            <a:rPr lang="en-US" sz="1800" smtClean="0">
              <a:latin typeface="+mj-lt"/>
              <a:cs typeface="Calibri" pitchFamily="34" charset="0"/>
            </a:rPr>
            <a:t>Economic Uncertainty</a:t>
          </a:r>
          <a:endParaRPr lang="en-US" sz="1800" dirty="0">
            <a:latin typeface="+mj-lt"/>
            <a:cs typeface="Calibri" pitchFamily="34" charset="0"/>
          </a:endParaRPr>
        </a:p>
      </dgm:t>
    </dgm:pt>
    <dgm:pt modelId="{6ABF31C2-4B70-4560-8157-FD1BE122FC37}" type="parTrans" cxnId="{096FCABE-FBDA-4DF9-8F51-1588F66B7BE0}">
      <dgm:prSet/>
      <dgm:spPr/>
      <dgm:t>
        <a:bodyPr/>
        <a:lstStyle/>
        <a:p>
          <a:endParaRPr lang="en-US">
            <a:solidFill>
              <a:schemeClr val="tx1"/>
            </a:solidFill>
            <a:latin typeface="+mj-lt"/>
          </a:endParaRPr>
        </a:p>
      </dgm:t>
    </dgm:pt>
    <dgm:pt modelId="{D044CD6B-479E-41C6-9B2A-83373AF3ED97}" type="sibTrans" cxnId="{096FCABE-FBDA-4DF9-8F51-1588F66B7BE0}">
      <dgm:prSet/>
      <dgm:spPr/>
      <dgm:t>
        <a:bodyPr/>
        <a:lstStyle/>
        <a:p>
          <a:endParaRPr lang="en-US">
            <a:solidFill>
              <a:schemeClr val="tx1"/>
            </a:solidFill>
            <a:latin typeface="+mj-lt"/>
          </a:endParaRPr>
        </a:p>
      </dgm:t>
    </dgm:pt>
    <dgm:pt modelId="{CA15E493-1A8C-423D-9DD9-45ABBBD7FE42}">
      <dgm:prSet phldrT="[Text]" custT="1"/>
      <dgm:spPr/>
      <dgm:t>
        <a:bodyPr/>
        <a:lstStyle/>
        <a:p>
          <a:r>
            <a:rPr lang="en-US" sz="1800" smtClean="0">
              <a:latin typeface="+mj-lt"/>
              <a:cs typeface="Calibri" pitchFamily="34" charset="0"/>
            </a:rPr>
            <a:t>Reliable Projections</a:t>
          </a:r>
          <a:endParaRPr lang="en-US" sz="1800" dirty="0">
            <a:latin typeface="+mj-lt"/>
            <a:cs typeface="Calibri" pitchFamily="34" charset="0"/>
          </a:endParaRPr>
        </a:p>
      </dgm:t>
    </dgm:pt>
    <dgm:pt modelId="{2669A0C8-E24C-4538-AFFC-317578E163C9}" type="parTrans" cxnId="{BE6526E6-0B4A-454A-B1E4-BB9D83315E05}">
      <dgm:prSet/>
      <dgm:spPr/>
      <dgm:t>
        <a:bodyPr/>
        <a:lstStyle/>
        <a:p>
          <a:endParaRPr lang="en-US">
            <a:solidFill>
              <a:schemeClr val="tx1"/>
            </a:solidFill>
            <a:latin typeface="+mj-lt"/>
          </a:endParaRPr>
        </a:p>
      </dgm:t>
    </dgm:pt>
    <dgm:pt modelId="{F5CEB136-9BE5-4C63-90A5-46BA0D7E5258}" type="sibTrans" cxnId="{BE6526E6-0B4A-454A-B1E4-BB9D83315E05}">
      <dgm:prSet/>
      <dgm:spPr/>
      <dgm:t>
        <a:bodyPr/>
        <a:lstStyle/>
        <a:p>
          <a:endParaRPr lang="en-US">
            <a:solidFill>
              <a:schemeClr val="tx1"/>
            </a:solidFill>
            <a:latin typeface="+mj-lt"/>
          </a:endParaRPr>
        </a:p>
      </dgm:t>
    </dgm:pt>
    <dgm:pt modelId="{FD8D1570-BD32-47D8-A74E-3E89ACDFE0E9}">
      <dgm:prSet phldrT="[Text]" custT="1"/>
      <dgm:spPr/>
      <dgm:t>
        <a:bodyPr/>
        <a:lstStyle/>
        <a:p>
          <a:r>
            <a:rPr lang="en-US" sz="1800" smtClean="0">
              <a:latin typeface="+mj-lt"/>
              <a:cs typeface="Calibri" pitchFamily="34" charset="0"/>
            </a:rPr>
            <a:t>Sufficient Revenue</a:t>
          </a:r>
          <a:endParaRPr lang="en-US" sz="1800" dirty="0">
            <a:latin typeface="+mj-lt"/>
            <a:cs typeface="Calibri" pitchFamily="34" charset="0"/>
          </a:endParaRPr>
        </a:p>
      </dgm:t>
    </dgm:pt>
    <dgm:pt modelId="{9CDEF4FE-CE65-442B-ADC6-8619E0051CA4}" type="parTrans" cxnId="{CA3C786E-9C62-4AF4-B768-7D223182FCA7}">
      <dgm:prSet/>
      <dgm:spPr/>
      <dgm:t>
        <a:bodyPr/>
        <a:lstStyle/>
        <a:p>
          <a:endParaRPr lang="en-US">
            <a:solidFill>
              <a:schemeClr val="tx1"/>
            </a:solidFill>
            <a:latin typeface="+mj-lt"/>
          </a:endParaRPr>
        </a:p>
      </dgm:t>
    </dgm:pt>
    <dgm:pt modelId="{B6DC4E10-DA90-4BA3-9AA5-ADDFE26A15BD}" type="sibTrans" cxnId="{CA3C786E-9C62-4AF4-B768-7D223182FCA7}">
      <dgm:prSet/>
      <dgm:spPr/>
      <dgm:t>
        <a:bodyPr/>
        <a:lstStyle/>
        <a:p>
          <a:endParaRPr lang="en-US">
            <a:solidFill>
              <a:schemeClr val="tx1"/>
            </a:solidFill>
            <a:latin typeface="+mj-lt"/>
          </a:endParaRPr>
        </a:p>
      </dgm:t>
    </dgm:pt>
    <dgm:pt modelId="{9F0F6C00-A073-4157-A1C9-1F7E9BF91844}">
      <dgm:prSet phldrT="[Text]"/>
      <dgm:spPr/>
      <dgm:t>
        <a:bodyPr/>
        <a:lstStyle/>
        <a:p>
          <a:r>
            <a:rPr lang="en-US" sz="1800" smtClean="0">
              <a:latin typeface="+mj-lt"/>
              <a:cs typeface="Calibri" pitchFamily="34" charset="0"/>
            </a:rPr>
            <a:t>Prop. 218 Compliance</a:t>
          </a:r>
          <a:endParaRPr lang="en-US" sz="1800" dirty="0">
            <a:latin typeface="+mj-lt"/>
            <a:cs typeface="Calibri" pitchFamily="34" charset="0"/>
          </a:endParaRPr>
        </a:p>
      </dgm:t>
    </dgm:pt>
    <dgm:pt modelId="{6A0FEC6D-4039-4134-829A-037EB6991A7F}" type="parTrans" cxnId="{76427CDB-0009-43F8-9016-F2E7F04FDD73}">
      <dgm:prSet/>
      <dgm:spPr/>
      <dgm:t>
        <a:bodyPr/>
        <a:lstStyle/>
        <a:p>
          <a:endParaRPr lang="en-US">
            <a:solidFill>
              <a:schemeClr val="tx1"/>
            </a:solidFill>
            <a:latin typeface="+mj-lt"/>
          </a:endParaRPr>
        </a:p>
      </dgm:t>
    </dgm:pt>
    <dgm:pt modelId="{7A577059-87F5-45F2-9707-6357F99239DC}" type="sibTrans" cxnId="{76427CDB-0009-43F8-9016-F2E7F04FDD73}">
      <dgm:prSet/>
      <dgm:spPr/>
      <dgm:t>
        <a:bodyPr/>
        <a:lstStyle/>
        <a:p>
          <a:endParaRPr lang="en-US">
            <a:solidFill>
              <a:schemeClr val="tx1"/>
            </a:solidFill>
            <a:latin typeface="+mj-lt"/>
          </a:endParaRPr>
        </a:p>
      </dgm:t>
    </dgm:pt>
    <dgm:pt modelId="{C76086DA-56FA-4442-829D-54A1BD1094F2}">
      <dgm:prSet phldrT="[Text]"/>
      <dgm:spPr/>
      <dgm:t>
        <a:bodyPr/>
        <a:lstStyle/>
        <a:p>
          <a:r>
            <a:rPr lang="en-US" sz="1800" dirty="0" smtClean="0">
              <a:latin typeface="+mj-lt"/>
              <a:cs typeface="Calibri" pitchFamily="34" charset="0"/>
            </a:rPr>
            <a:t>Equity Across Customer Classes</a:t>
          </a:r>
          <a:endParaRPr lang="en-US" sz="1800" dirty="0">
            <a:latin typeface="+mj-lt"/>
            <a:cs typeface="Calibri" pitchFamily="34" charset="0"/>
          </a:endParaRPr>
        </a:p>
      </dgm:t>
    </dgm:pt>
    <dgm:pt modelId="{FAB3FC3F-8B09-45FF-B764-A9F79373E0AE}" type="parTrans" cxnId="{3AB368EC-1A7A-4698-A721-7275399656E3}">
      <dgm:prSet/>
      <dgm:spPr/>
      <dgm:t>
        <a:bodyPr/>
        <a:lstStyle/>
        <a:p>
          <a:endParaRPr lang="en-US">
            <a:solidFill>
              <a:schemeClr val="tx1"/>
            </a:solidFill>
            <a:latin typeface="+mj-lt"/>
          </a:endParaRPr>
        </a:p>
      </dgm:t>
    </dgm:pt>
    <dgm:pt modelId="{6CB541AA-8924-4E81-B62F-CAB30BCF1BAD}" type="sibTrans" cxnId="{3AB368EC-1A7A-4698-A721-7275399656E3}">
      <dgm:prSet/>
      <dgm:spPr/>
      <dgm:t>
        <a:bodyPr/>
        <a:lstStyle/>
        <a:p>
          <a:endParaRPr lang="en-US">
            <a:solidFill>
              <a:schemeClr val="tx1"/>
            </a:solidFill>
            <a:latin typeface="+mj-lt"/>
          </a:endParaRPr>
        </a:p>
      </dgm:t>
    </dgm:pt>
    <dgm:pt modelId="{F0E5DDB1-C59D-43E2-AE09-FAB407D19FB2}">
      <dgm:prSet phldrT="[Text]"/>
      <dgm:spPr/>
      <dgm:t>
        <a:bodyPr/>
        <a:lstStyle/>
        <a:p>
          <a:r>
            <a:rPr lang="en-US" sz="1800" dirty="0" smtClean="0">
              <a:latin typeface="+mj-lt"/>
              <a:cs typeface="Calibri" pitchFamily="34" charset="0"/>
            </a:rPr>
            <a:t>Affordability at Low Usage</a:t>
          </a:r>
          <a:endParaRPr lang="en-US" sz="1800" dirty="0">
            <a:latin typeface="+mj-lt"/>
            <a:cs typeface="Calibri" pitchFamily="34" charset="0"/>
          </a:endParaRPr>
        </a:p>
      </dgm:t>
    </dgm:pt>
    <dgm:pt modelId="{8969314E-40BC-45C5-8700-2D46568501E8}" type="parTrans" cxnId="{B30C741D-1C7A-4E68-8D7A-68BB44EC42B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BF21F378-F496-4445-A9D0-EDC2C793BAE8}" type="sibTrans" cxnId="{B30C741D-1C7A-4E68-8D7A-68BB44EC42B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061D1FC5-3964-46B8-A365-E29FD7D3AD76}" type="pres">
      <dgm:prSet presAssocID="{AFCF46B6-CBE6-4D3F-80A4-352B475E185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1D69AE-D36F-40B8-90ED-5348C894F214}" type="pres">
      <dgm:prSet presAssocID="{AFCF46B6-CBE6-4D3F-80A4-352B475E1855}" presName="divider" presStyleLbl="fgShp" presStyleIdx="0" presStyleCnt="1"/>
      <dgm:spPr/>
      <dgm:t>
        <a:bodyPr/>
        <a:lstStyle/>
        <a:p>
          <a:endParaRPr lang="en-US"/>
        </a:p>
      </dgm:t>
    </dgm:pt>
    <dgm:pt modelId="{40B6B725-6C8C-41AA-977E-C604FDE60A7F}" type="pres">
      <dgm:prSet presAssocID="{EEE1566F-EDB7-4B0C-A8B3-8D22A900E40F}" presName="downArrow" presStyleLbl="node1" presStyleIdx="0" presStyleCnt="2"/>
      <dgm:spPr/>
      <dgm:t>
        <a:bodyPr/>
        <a:lstStyle/>
        <a:p>
          <a:endParaRPr lang="en-US"/>
        </a:p>
      </dgm:t>
    </dgm:pt>
    <dgm:pt modelId="{C9397066-0839-4E19-A38F-9B4031B16E6B}" type="pres">
      <dgm:prSet presAssocID="{EEE1566F-EDB7-4B0C-A8B3-8D22A900E40F}" presName="downArrowText" presStyleLbl="revTx" presStyleIdx="0" presStyleCnt="2" custScaleX="1409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170FB4-7800-415D-B3C9-D27F59925C8C}" type="pres">
      <dgm:prSet presAssocID="{AA50433D-B841-4C74-BD06-F2724D67F834}" presName="upArrow" presStyleLbl="node1" presStyleIdx="1" presStyleCnt="2"/>
      <dgm:spPr/>
      <dgm:t>
        <a:bodyPr/>
        <a:lstStyle/>
        <a:p>
          <a:endParaRPr lang="en-US"/>
        </a:p>
      </dgm:t>
    </dgm:pt>
    <dgm:pt modelId="{168FB3C0-0A42-4A4B-80F0-FB037ED2B773}" type="pres">
      <dgm:prSet presAssocID="{AA50433D-B841-4C74-BD06-F2724D67F834}" presName="upArrowText" presStyleLbl="revTx" presStyleIdx="1" presStyleCnt="2" custScaleX="1039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24766C-6695-46B8-9D46-B1C87F278A0E}" type="presOf" srcId="{9F0F6C00-A073-4157-A1C9-1F7E9BF91844}" destId="{C9397066-0839-4E19-A38F-9B4031B16E6B}" srcOrd="0" destOrd="1" presId="urn:microsoft.com/office/officeart/2005/8/layout/arrow3"/>
    <dgm:cxn modelId="{B30C741D-1C7A-4E68-8D7A-68BB44EC42B4}" srcId="{EEE1566F-EDB7-4B0C-A8B3-8D22A900E40F}" destId="{F0E5DDB1-C59D-43E2-AE09-FAB407D19FB2}" srcOrd="2" destOrd="0" parTransId="{8969314E-40BC-45C5-8700-2D46568501E8}" sibTransId="{BF21F378-F496-4445-A9D0-EDC2C793BAE8}"/>
    <dgm:cxn modelId="{7BEBD5D9-70F4-4280-81E1-F9BD8D3A439A}" type="presOf" srcId="{F0E5DDB1-C59D-43E2-AE09-FAB407D19FB2}" destId="{C9397066-0839-4E19-A38F-9B4031B16E6B}" srcOrd="0" destOrd="3" presId="urn:microsoft.com/office/officeart/2005/8/layout/arrow3"/>
    <dgm:cxn modelId="{9C0D7897-8131-4CBF-8BA6-85B54AAAF88C}" type="presOf" srcId="{C76086DA-56FA-4442-829D-54A1BD1094F2}" destId="{C9397066-0839-4E19-A38F-9B4031B16E6B}" srcOrd="0" destOrd="2" presId="urn:microsoft.com/office/officeart/2005/8/layout/arrow3"/>
    <dgm:cxn modelId="{76427CDB-0009-43F8-9016-F2E7F04FDD73}" srcId="{EEE1566F-EDB7-4B0C-A8B3-8D22A900E40F}" destId="{9F0F6C00-A073-4157-A1C9-1F7E9BF91844}" srcOrd="0" destOrd="0" parTransId="{6A0FEC6D-4039-4134-829A-037EB6991A7F}" sibTransId="{7A577059-87F5-45F2-9707-6357F99239DC}"/>
    <dgm:cxn modelId="{3AB368EC-1A7A-4698-A721-7275399656E3}" srcId="{EEE1566F-EDB7-4B0C-A8B3-8D22A900E40F}" destId="{C76086DA-56FA-4442-829D-54A1BD1094F2}" srcOrd="1" destOrd="0" parTransId="{FAB3FC3F-8B09-45FF-B764-A9F79373E0AE}" sibTransId="{6CB541AA-8924-4E81-B62F-CAB30BCF1BAD}"/>
    <dgm:cxn modelId="{A0FD9BAB-130A-46E5-BB67-D4CEC1FA0963}" srcId="{AFCF46B6-CBE6-4D3F-80A4-352B475E1855}" destId="{AA50433D-B841-4C74-BD06-F2724D67F834}" srcOrd="1" destOrd="0" parTransId="{0283625C-1140-4E2C-9833-40C2BBB9A803}" sibTransId="{F755081D-E858-4168-9416-0081A141A791}"/>
    <dgm:cxn modelId="{91A7A9A7-162C-4C98-BD46-0C0A20BD98E2}" type="presOf" srcId="{AFCF46B6-CBE6-4D3F-80A4-352B475E1855}" destId="{061D1FC5-3964-46B8-A365-E29FD7D3AD76}" srcOrd="0" destOrd="0" presId="urn:microsoft.com/office/officeart/2005/8/layout/arrow3"/>
    <dgm:cxn modelId="{BE6526E6-0B4A-454A-B1E4-BB9D83315E05}" srcId="{AA50433D-B841-4C74-BD06-F2724D67F834}" destId="{CA15E493-1A8C-423D-9DD9-45ABBBD7FE42}" srcOrd="1" destOrd="0" parTransId="{2669A0C8-E24C-4538-AFFC-317578E163C9}" sibTransId="{F5CEB136-9BE5-4C63-90A5-46BA0D7E5258}"/>
    <dgm:cxn modelId="{EE3DA324-F3AB-4D92-B315-D6E862776A97}" type="presOf" srcId="{CA15E493-1A8C-423D-9DD9-45ABBBD7FE42}" destId="{168FB3C0-0A42-4A4B-80F0-FB037ED2B773}" srcOrd="0" destOrd="2" presId="urn:microsoft.com/office/officeart/2005/8/layout/arrow3"/>
    <dgm:cxn modelId="{9501925A-25F9-44BF-916B-28D159CFE662}" type="presOf" srcId="{FD8D1570-BD32-47D8-A74E-3E89ACDFE0E9}" destId="{168FB3C0-0A42-4A4B-80F0-FB037ED2B773}" srcOrd="0" destOrd="3" presId="urn:microsoft.com/office/officeart/2005/8/layout/arrow3"/>
    <dgm:cxn modelId="{096FCABE-FBDA-4DF9-8F51-1588F66B7BE0}" srcId="{AA50433D-B841-4C74-BD06-F2724D67F834}" destId="{74FC798C-D45B-429F-89A1-DBE176C8F254}" srcOrd="0" destOrd="0" parTransId="{6ABF31C2-4B70-4560-8157-FD1BE122FC37}" sibTransId="{D044CD6B-479E-41C6-9B2A-83373AF3ED97}"/>
    <dgm:cxn modelId="{7188BB7B-E222-48E6-BC8E-462524022D02}" type="presOf" srcId="{74FC798C-D45B-429F-89A1-DBE176C8F254}" destId="{168FB3C0-0A42-4A4B-80F0-FB037ED2B773}" srcOrd="0" destOrd="1" presId="urn:microsoft.com/office/officeart/2005/8/layout/arrow3"/>
    <dgm:cxn modelId="{7039F5A2-1523-4342-B793-837E49EA5E10}" type="presOf" srcId="{AA50433D-B841-4C74-BD06-F2724D67F834}" destId="{168FB3C0-0A42-4A4B-80F0-FB037ED2B773}" srcOrd="0" destOrd="0" presId="urn:microsoft.com/office/officeart/2005/8/layout/arrow3"/>
    <dgm:cxn modelId="{B414DAA0-09F1-4E61-A560-3DCE85AB7215}" type="presOf" srcId="{EEE1566F-EDB7-4B0C-A8B3-8D22A900E40F}" destId="{C9397066-0839-4E19-A38F-9B4031B16E6B}" srcOrd="0" destOrd="0" presId="urn:microsoft.com/office/officeart/2005/8/layout/arrow3"/>
    <dgm:cxn modelId="{B5AD0D31-F0D4-4A56-AD97-8697AC5AD134}" srcId="{AFCF46B6-CBE6-4D3F-80A4-352B475E1855}" destId="{EEE1566F-EDB7-4B0C-A8B3-8D22A900E40F}" srcOrd="0" destOrd="0" parTransId="{AE360E62-1EA1-4727-A408-9F43870DD777}" sibTransId="{6364D501-9450-4797-89A5-3B77B3FA0C12}"/>
    <dgm:cxn modelId="{CA3C786E-9C62-4AF4-B768-7D223182FCA7}" srcId="{AA50433D-B841-4C74-BD06-F2724D67F834}" destId="{FD8D1570-BD32-47D8-A74E-3E89ACDFE0E9}" srcOrd="2" destOrd="0" parTransId="{9CDEF4FE-CE65-442B-ADC6-8619E0051CA4}" sibTransId="{B6DC4E10-DA90-4BA3-9AA5-ADDFE26A15BD}"/>
    <dgm:cxn modelId="{A097F70A-9794-448D-90D7-4D55B81B4998}" type="presParOf" srcId="{061D1FC5-3964-46B8-A365-E29FD7D3AD76}" destId="{9E1D69AE-D36F-40B8-90ED-5348C894F214}" srcOrd="0" destOrd="0" presId="urn:microsoft.com/office/officeart/2005/8/layout/arrow3"/>
    <dgm:cxn modelId="{660A2E7F-1B1A-4466-8796-78047FB405CC}" type="presParOf" srcId="{061D1FC5-3964-46B8-A365-E29FD7D3AD76}" destId="{40B6B725-6C8C-41AA-977E-C604FDE60A7F}" srcOrd="1" destOrd="0" presId="urn:microsoft.com/office/officeart/2005/8/layout/arrow3"/>
    <dgm:cxn modelId="{3752895D-80D8-465E-B3FA-CBF549E2C1F0}" type="presParOf" srcId="{061D1FC5-3964-46B8-A365-E29FD7D3AD76}" destId="{C9397066-0839-4E19-A38F-9B4031B16E6B}" srcOrd="2" destOrd="0" presId="urn:microsoft.com/office/officeart/2005/8/layout/arrow3"/>
    <dgm:cxn modelId="{BF123781-9511-454D-BD13-B7574349999B}" type="presParOf" srcId="{061D1FC5-3964-46B8-A365-E29FD7D3AD76}" destId="{02170FB4-7800-415D-B3C9-D27F59925C8C}" srcOrd="3" destOrd="0" presId="urn:microsoft.com/office/officeart/2005/8/layout/arrow3"/>
    <dgm:cxn modelId="{D8BF319A-B053-45EB-A086-C7700396F0C4}" type="presParOf" srcId="{061D1FC5-3964-46B8-A365-E29FD7D3AD76}" destId="{168FB3C0-0A42-4A4B-80F0-FB037ED2B773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FCF46B6-CBE6-4D3F-80A4-352B475E1855}" type="doc">
      <dgm:prSet loTypeId="urn:microsoft.com/office/officeart/2005/8/layout/vList3" loCatId="picture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6DCAA6D1-12DE-4789-BF4F-17E93EB81715}">
      <dgm:prSet phldrT="[Text]"/>
      <dgm:spPr>
        <a:solidFill>
          <a:schemeClr val="accent1">
            <a:lumMod val="40000"/>
            <a:lumOff val="60000"/>
            <a:alpha val="50196"/>
          </a:schemeClr>
        </a:solidFill>
        <a:effectLst/>
      </dgm:spPr>
      <dgm:t>
        <a:bodyPr/>
        <a:lstStyle/>
        <a:p>
          <a:r>
            <a:rPr lang="en-US" b="0" i="0" dirty="0" smtClean="0"/>
            <a:t>Encourage Conservation</a:t>
          </a:r>
          <a:endParaRPr lang="en-US" b="0" i="0" dirty="0"/>
        </a:p>
      </dgm:t>
    </dgm:pt>
    <dgm:pt modelId="{C75BC1BC-0F35-4587-A0F6-2AD6BA5AC64D}" type="parTrans" cxnId="{4205D343-3ADE-4AEE-A500-75FD66D9E0A4}">
      <dgm:prSet/>
      <dgm:spPr/>
      <dgm:t>
        <a:bodyPr/>
        <a:lstStyle/>
        <a:p>
          <a:endParaRPr lang="en-US" b="0" i="0"/>
        </a:p>
      </dgm:t>
    </dgm:pt>
    <dgm:pt modelId="{EDB94C8D-2E99-4B33-8409-6DD6507B1AE2}" type="sibTrans" cxnId="{4205D343-3ADE-4AEE-A500-75FD66D9E0A4}">
      <dgm:prSet/>
      <dgm:spPr/>
      <dgm:t>
        <a:bodyPr/>
        <a:lstStyle/>
        <a:p>
          <a:endParaRPr lang="en-US" b="0" i="0"/>
        </a:p>
      </dgm:t>
    </dgm:pt>
    <dgm:pt modelId="{AA50433D-B841-4C74-BD06-F2724D67F834}">
      <dgm:prSet phldrT="[Text]"/>
      <dgm:spPr>
        <a:solidFill>
          <a:schemeClr val="accent1">
            <a:lumMod val="40000"/>
            <a:lumOff val="60000"/>
            <a:alpha val="50196"/>
          </a:schemeClr>
        </a:solidFill>
        <a:effectLst/>
      </dgm:spPr>
      <dgm:t>
        <a:bodyPr/>
        <a:lstStyle/>
        <a:p>
          <a:r>
            <a:rPr lang="en-US" b="0" i="0" dirty="0" smtClean="0"/>
            <a:t>Financial Stability</a:t>
          </a:r>
          <a:endParaRPr lang="en-US" b="0" i="0" dirty="0"/>
        </a:p>
      </dgm:t>
    </dgm:pt>
    <dgm:pt modelId="{0283625C-1140-4E2C-9833-40C2BBB9A803}" type="parTrans" cxnId="{A0FD9BAB-130A-46E5-BB67-D4CEC1FA0963}">
      <dgm:prSet/>
      <dgm:spPr/>
      <dgm:t>
        <a:bodyPr/>
        <a:lstStyle/>
        <a:p>
          <a:endParaRPr lang="en-US" b="0" i="0"/>
        </a:p>
      </dgm:t>
    </dgm:pt>
    <dgm:pt modelId="{F755081D-E858-4168-9416-0081A141A791}" type="sibTrans" cxnId="{A0FD9BAB-130A-46E5-BB67-D4CEC1FA0963}">
      <dgm:prSet/>
      <dgm:spPr/>
      <dgm:t>
        <a:bodyPr/>
        <a:lstStyle/>
        <a:p>
          <a:endParaRPr lang="en-US" b="0" i="0"/>
        </a:p>
      </dgm:t>
    </dgm:pt>
    <dgm:pt modelId="{74FC798C-D45B-429F-89A1-DBE176C8F254}">
      <dgm:prSet phldrT="[Text]"/>
      <dgm:spPr>
        <a:solidFill>
          <a:schemeClr val="accent1">
            <a:lumMod val="40000"/>
            <a:lumOff val="60000"/>
            <a:alpha val="50196"/>
          </a:schemeClr>
        </a:solidFill>
        <a:effectLst/>
      </dgm:spPr>
      <dgm:t>
        <a:bodyPr/>
        <a:lstStyle/>
        <a:p>
          <a:r>
            <a:rPr lang="en-US" b="0" i="0" dirty="0" smtClean="0"/>
            <a:t>Administrative Ease</a:t>
          </a:r>
          <a:endParaRPr lang="en-US" b="0" i="0" dirty="0"/>
        </a:p>
      </dgm:t>
    </dgm:pt>
    <dgm:pt modelId="{6ABF31C2-4B70-4560-8157-FD1BE122FC37}" type="parTrans" cxnId="{096FCABE-FBDA-4DF9-8F51-1588F66B7BE0}">
      <dgm:prSet/>
      <dgm:spPr/>
      <dgm:t>
        <a:bodyPr/>
        <a:lstStyle/>
        <a:p>
          <a:endParaRPr lang="en-US" b="0" i="0"/>
        </a:p>
      </dgm:t>
    </dgm:pt>
    <dgm:pt modelId="{D044CD6B-479E-41C6-9B2A-83373AF3ED97}" type="sibTrans" cxnId="{096FCABE-FBDA-4DF9-8F51-1588F66B7BE0}">
      <dgm:prSet/>
      <dgm:spPr/>
      <dgm:t>
        <a:bodyPr/>
        <a:lstStyle/>
        <a:p>
          <a:endParaRPr lang="en-US" b="0" i="0"/>
        </a:p>
      </dgm:t>
    </dgm:pt>
    <dgm:pt modelId="{9F0F6C00-A073-4157-A1C9-1F7E9BF91844}">
      <dgm:prSet phldrT="[Text]"/>
      <dgm:spPr>
        <a:solidFill>
          <a:schemeClr val="accent1">
            <a:lumMod val="40000"/>
            <a:lumOff val="60000"/>
            <a:alpha val="50196"/>
          </a:schemeClr>
        </a:solidFill>
        <a:effectLst/>
      </dgm:spPr>
      <dgm:t>
        <a:bodyPr/>
        <a:lstStyle/>
        <a:p>
          <a:r>
            <a:rPr lang="en-US" b="0" i="0" dirty="0" smtClean="0"/>
            <a:t>Fairness</a:t>
          </a:r>
          <a:endParaRPr lang="en-US" b="0" i="0" dirty="0"/>
        </a:p>
      </dgm:t>
    </dgm:pt>
    <dgm:pt modelId="{6A0FEC6D-4039-4134-829A-037EB6991A7F}" type="parTrans" cxnId="{76427CDB-0009-43F8-9016-F2E7F04FDD73}">
      <dgm:prSet/>
      <dgm:spPr/>
      <dgm:t>
        <a:bodyPr/>
        <a:lstStyle/>
        <a:p>
          <a:endParaRPr lang="en-US" b="0" i="0"/>
        </a:p>
      </dgm:t>
    </dgm:pt>
    <dgm:pt modelId="{7A577059-87F5-45F2-9707-6357F99239DC}" type="sibTrans" cxnId="{76427CDB-0009-43F8-9016-F2E7F04FDD73}">
      <dgm:prSet/>
      <dgm:spPr/>
      <dgm:t>
        <a:bodyPr/>
        <a:lstStyle/>
        <a:p>
          <a:endParaRPr lang="en-US" b="0" i="0"/>
        </a:p>
      </dgm:t>
    </dgm:pt>
    <dgm:pt modelId="{C76086DA-56FA-4442-829D-54A1BD1094F2}">
      <dgm:prSet phldrT="[Text]"/>
      <dgm:spPr>
        <a:solidFill>
          <a:schemeClr val="accent1">
            <a:lumMod val="40000"/>
            <a:lumOff val="60000"/>
            <a:alpha val="50196"/>
          </a:schemeClr>
        </a:solidFill>
        <a:effectLst/>
      </dgm:spPr>
      <dgm:t>
        <a:bodyPr/>
        <a:lstStyle/>
        <a:p>
          <a:r>
            <a:rPr lang="en-US" b="0" i="0" dirty="0" smtClean="0"/>
            <a:t>Equity Across Customer Classes</a:t>
          </a:r>
          <a:endParaRPr lang="en-US" b="0" i="0" dirty="0"/>
        </a:p>
      </dgm:t>
    </dgm:pt>
    <dgm:pt modelId="{FAB3FC3F-8B09-45FF-B764-A9F79373E0AE}" type="parTrans" cxnId="{3AB368EC-1A7A-4698-A721-7275399656E3}">
      <dgm:prSet/>
      <dgm:spPr/>
      <dgm:t>
        <a:bodyPr/>
        <a:lstStyle/>
        <a:p>
          <a:endParaRPr lang="en-US" b="0" i="0"/>
        </a:p>
      </dgm:t>
    </dgm:pt>
    <dgm:pt modelId="{6CB541AA-8924-4E81-B62F-CAB30BCF1BAD}" type="sibTrans" cxnId="{3AB368EC-1A7A-4698-A721-7275399656E3}">
      <dgm:prSet/>
      <dgm:spPr/>
      <dgm:t>
        <a:bodyPr/>
        <a:lstStyle/>
        <a:p>
          <a:endParaRPr lang="en-US" b="0" i="0"/>
        </a:p>
      </dgm:t>
    </dgm:pt>
    <dgm:pt modelId="{F0E5DDB1-C59D-43E2-AE09-FAB407D19FB2}">
      <dgm:prSet phldrT="[Text]"/>
      <dgm:spPr>
        <a:solidFill>
          <a:schemeClr val="accent1">
            <a:lumMod val="40000"/>
            <a:lumOff val="60000"/>
            <a:alpha val="50196"/>
          </a:schemeClr>
        </a:solidFill>
        <a:effectLst/>
      </dgm:spPr>
      <dgm:t>
        <a:bodyPr/>
        <a:lstStyle/>
        <a:p>
          <a:r>
            <a:rPr lang="en-US" b="0" i="0" dirty="0" smtClean="0"/>
            <a:t>Affordability at low usage</a:t>
          </a:r>
          <a:endParaRPr lang="en-US" b="0" i="0" dirty="0"/>
        </a:p>
      </dgm:t>
    </dgm:pt>
    <dgm:pt modelId="{BF21F378-F496-4445-A9D0-EDC2C793BAE8}" type="sibTrans" cxnId="{B30C741D-1C7A-4E68-8D7A-68BB44EC42B4}">
      <dgm:prSet/>
      <dgm:spPr/>
      <dgm:t>
        <a:bodyPr/>
        <a:lstStyle/>
        <a:p>
          <a:endParaRPr lang="en-US" b="0" i="0"/>
        </a:p>
      </dgm:t>
    </dgm:pt>
    <dgm:pt modelId="{8969314E-40BC-45C5-8700-2D46568501E8}" type="parTrans" cxnId="{B30C741D-1C7A-4E68-8D7A-68BB44EC42B4}">
      <dgm:prSet/>
      <dgm:spPr/>
      <dgm:t>
        <a:bodyPr/>
        <a:lstStyle/>
        <a:p>
          <a:endParaRPr lang="en-US" b="0" i="0"/>
        </a:p>
      </dgm:t>
    </dgm:pt>
    <dgm:pt modelId="{D269C7B8-D0E8-4749-B407-F735F0F1E28F}" type="pres">
      <dgm:prSet presAssocID="{AFCF46B6-CBE6-4D3F-80A4-352B475E185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151229-3C4D-4510-9DA2-8725B0A3252A}" type="pres">
      <dgm:prSet presAssocID="{9F0F6C00-A073-4157-A1C9-1F7E9BF91844}" presName="composite" presStyleCnt="0"/>
      <dgm:spPr/>
      <dgm:t>
        <a:bodyPr/>
        <a:lstStyle/>
        <a:p>
          <a:endParaRPr lang="en-US"/>
        </a:p>
      </dgm:t>
    </dgm:pt>
    <dgm:pt modelId="{38245E38-2783-4E2B-8781-492E440500AF}" type="pres">
      <dgm:prSet presAssocID="{9F0F6C00-A073-4157-A1C9-1F7E9BF91844}" presName="imgShp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3A1C7B1-D4E6-4198-9DC7-E8459981A0E6}" type="pres">
      <dgm:prSet presAssocID="{9F0F6C00-A073-4157-A1C9-1F7E9BF91844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1E967E-3CA8-42C7-A307-50EEB5A392B3}" type="pres">
      <dgm:prSet presAssocID="{7A577059-87F5-45F2-9707-6357F99239DC}" presName="spacing" presStyleCnt="0"/>
      <dgm:spPr/>
      <dgm:t>
        <a:bodyPr/>
        <a:lstStyle/>
        <a:p>
          <a:endParaRPr lang="en-US"/>
        </a:p>
      </dgm:t>
    </dgm:pt>
    <dgm:pt modelId="{0F8A0C0E-5983-4C17-B96B-8A06F15AC2FB}" type="pres">
      <dgm:prSet presAssocID="{6DCAA6D1-12DE-4789-BF4F-17E93EB81715}" presName="composite" presStyleCnt="0"/>
      <dgm:spPr/>
      <dgm:t>
        <a:bodyPr/>
        <a:lstStyle/>
        <a:p>
          <a:endParaRPr lang="en-US"/>
        </a:p>
      </dgm:t>
    </dgm:pt>
    <dgm:pt modelId="{FB2F4B57-9946-4EA4-8F2C-B312990EC640}" type="pres">
      <dgm:prSet presAssocID="{6DCAA6D1-12DE-4789-BF4F-17E93EB81715}" presName="imgShp" presStyleLbl="fgImgPlace1" presStyleIdx="1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1CFFECC-1006-49DE-8C31-4AD0CA7A4C5F}" type="pres">
      <dgm:prSet presAssocID="{6DCAA6D1-12DE-4789-BF4F-17E93EB81715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737F9D-E865-4994-87DA-30FD09C5C4F8}" type="pres">
      <dgm:prSet presAssocID="{EDB94C8D-2E99-4B33-8409-6DD6507B1AE2}" presName="spacing" presStyleCnt="0"/>
      <dgm:spPr/>
      <dgm:t>
        <a:bodyPr/>
        <a:lstStyle/>
        <a:p>
          <a:endParaRPr lang="en-US"/>
        </a:p>
      </dgm:t>
    </dgm:pt>
    <dgm:pt modelId="{036704C9-D633-46FD-8332-67D978233271}" type="pres">
      <dgm:prSet presAssocID="{C76086DA-56FA-4442-829D-54A1BD1094F2}" presName="composite" presStyleCnt="0"/>
      <dgm:spPr/>
      <dgm:t>
        <a:bodyPr/>
        <a:lstStyle/>
        <a:p>
          <a:endParaRPr lang="en-US"/>
        </a:p>
      </dgm:t>
    </dgm:pt>
    <dgm:pt modelId="{0A94117E-2DDA-495D-887A-BD2EE717C94A}" type="pres">
      <dgm:prSet presAssocID="{C76086DA-56FA-4442-829D-54A1BD1094F2}" presName="imgShp" presStyleLbl="fgImgPlace1" presStyleIdx="2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E6E75F6-BF7C-441F-B990-594A861C3662}" type="pres">
      <dgm:prSet presAssocID="{C76086DA-56FA-4442-829D-54A1BD1094F2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256443-48E3-45DE-8D6F-8CC20AE7A73A}" type="pres">
      <dgm:prSet presAssocID="{6CB541AA-8924-4E81-B62F-CAB30BCF1BAD}" presName="spacing" presStyleCnt="0"/>
      <dgm:spPr/>
      <dgm:t>
        <a:bodyPr/>
        <a:lstStyle/>
        <a:p>
          <a:endParaRPr lang="en-US"/>
        </a:p>
      </dgm:t>
    </dgm:pt>
    <dgm:pt modelId="{A512600F-9B10-43A1-9CAC-14EE7CBF85AB}" type="pres">
      <dgm:prSet presAssocID="{F0E5DDB1-C59D-43E2-AE09-FAB407D19FB2}" presName="composite" presStyleCnt="0"/>
      <dgm:spPr/>
      <dgm:t>
        <a:bodyPr/>
        <a:lstStyle/>
        <a:p>
          <a:endParaRPr lang="en-US"/>
        </a:p>
      </dgm:t>
    </dgm:pt>
    <dgm:pt modelId="{E911B76F-E1A2-404F-82A4-F20CDD8F9ECE}" type="pres">
      <dgm:prSet presAssocID="{F0E5DDB1-C59D-43E2-AE09-FAB407D19FB2}" presName="imgShp" presStyleLbl="fgImgPlace1" presStyleIdx="3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855FB7B-2D14-4D38-8628-8BCC083C1BC5}" type="pres">
      <dgm:prSet presAssocID="{F0E5DDB1-C59D-43E2-AE09-FAB407D19FB2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4BDD13-2D37-428F-8F02-F26780E87FD6}" type="pres">
      <dgm:prSet presAssocID="{BF21F378-F496-4445-A9D0-EDC2C793BAE8}" presName="spacing" presStyleCnt="0"/>
      <dgm:spPr/>
      <dgm:t>
        <a:bodyPr/>
        <a:lstStyle/>
        <a:p>
          <a:endParaRPr lang="en-US"/>
        </a:p>
      </dgm:t>
    </dgm:pt>
    <dgm:pt modelId="{28BB343E-2321-4556-8834-F88ABE260DC4}" type="pres">
      <dgm:prSet presAssocID="{AA50433D-B841-4C74-BD06-F2724D67F834}" presName="composite" presStyleCnt="0"/>
      <dgm:spPr/>
      <dgm:t>
        <a:bodyPr/>
        <a:lstStyle/>
        <a:p>
          <a:endParaRPr lang="en-US"/>
        </a:p>
      </dgm:t>
    </dgm:pt>
    <dgm:pt modelId="{6CD88B02-3D86-4955-BBEC-B78682939E3F}" type="pres">
      <dgm:prSet presAssocID="{AA50433D-B841-4C74-BD06-F2724D67F834}" presName="imgShp" presStyleLbl="fgImgPlace1" presStyleIdx="4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C93C16D-2A36-497F-B226-8AA1CFDA427B}" type="pres">
      <dgm:prSet presAssocID="{AA50433D-B841-4C74-BD06-F2724D67F834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8827F3-7196-4DD8-82DF-9D6A57083539}" type="pres">
      <dgm:prSet presAssocID="{F755081D-E858-4168-9416-0081A141A791}" presName="spacing" presStyleCnt="0"/>
      <dgm:spPr/>
      <dgm:t>
        <a:bodyPr/>
        <a:lstStyle/>
        <a:p>
          <a:endParaRPr lang="en-US"/>
        </a:p>
      </dgm:t>
    </dgm:pt>
    <dgm:pt modelId="{7F3829A7-78F5-4E91-BB6E-4F15D81A1C1B}" type="pres">
      <dgm:prSet presAssocID="{74FC798C-D45B-429F-89A1-DBE176C8F254}" presName="composite" presStyleCnt="0"/>
      <dgm:spPr/>
      <dgm:t>
        <a:bodyPr/>
        <a:lstStyle/>
        <a:p>
          <a:endParaRPr lang="en-US"/>
        </a:p>
      </dgm:t>
    </dgm:pt>
    <dgm:pt modelId="{6DDA8E41-1CB4-4DEF-BD55-9AC74A898F81}" type="pres">
      <dgm:prSet presAssocID="{74FC798C-D45B-429F-89A1-DBE176C8F254}" presName="imgShp" presStyleLbl="fgImgPlace1" presStyleIdx="5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DC058B9-58D9-461D-B06D-7B58CED0109C}" type="pres">
      <dgm:prSet presAssocID="{74FC798C-D45B-429F-89A1-DBE176C8F254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5B69EC-1FFD-48ED-8CAB-2F51A850BC3A}" type="presOf" srcId="{9F0F6C00-A073-4157-A1C9-1F7E9BF91844}" destId="{43A1C7B1-D4E6-4198-9DC7-E8459981A0E6}" srcOrd="0" destOrd="0" presId="urn:microsoft.com/office/officeart/2005/8/layout/vList3"/>
    <dgm:cxn modelId="{B30C741D-1C7A-4E68-8D7A-68BB44EC42B4}" srcId="{AFCF46B6-CBE6-4D3F-80A4-352B475E1855}" destId="{F0E5DDB1-C59D-43E2-AE09-FAB407D19FB2}" srcOrd="3" destOrd="0" parTransId="{8969314E-40BC-45C5-8700-2D46568501E8}" sibTransId="{BF21F378-F496-4445-A9D0-EDC2C793BAE8}"/>
    <dgm:cxn modelId="{096FCABE-FBDA-4DF9-8F51-1588F66B7BE0}" srcId="{AFCF46B6-CBE6-4D3F-80A4-352B475E1855}" destId="{74FC798C-D45B-429F-89A1-DBE176C8F254}" srcOrd="5" destOrd="0" parTransId="{6ABF31C2-4B70-4560-8157-FD1BE122FC37}" sibTransId="{D044CD6B-479E-41C6-9B2A-83373AF3ED97}"/>
    <dgm:cxn modelId="{4205D343-3ADE-4AEE-A500-75FD66D9E0A4}" srcId="{AFCF46B6-CBE6-4D3F-80A4-352B475E1855}" destId="{6DCAA6D1-12DE-4789-BF4F-17E93EB81715}" srcOrd="1" destOrd="0" parTransId="{C75BC1BC-0F35-4587-A0F6-2AD6BA5AC64D}" sibTransId="{EDB94C8D-2E99-4B33-8409-6DD6507B1AE2}"/>
    <dgm:cxn modelId="{E1BCBED6-98C6-4DE7-8B3E-B627EB25E6EE}" type="presOf" srcId="{F0E5DDB1-C59D-43E2-AE09-FAB407D19FB2}" destId="{2855FB7B-2D14-4D38-8628-8BCC083C1BC5}" srcOrd="0" destOrd="0" presId="urn:microsoft.com/office/officeart/2005/8/layout/vList3"/>
    <dgm:cxn modelId="{F4CDCFE5-64ED-46F6-B856-C82C9EBDC7B7}" type="presOf" srcId="{AFCF46B6-CBE6-4D3F-80A4-352B475E1855}" destId="{D269C7B8-D0E8-4749-B407-F735F0F1E28F}" srcOrd="0" destOrd="0" presId="urn:microsoft.com/office/officeart/2005/8/layout/vList3"/>
    <dgm:cxn modelId="{F394FDB9-DDF7-4659-BD6C-414EC8596DCA}" type="presOf" srcId="{AA50433D-B841-4C74-BD06-F2724D67F834}" destId="{7C93C16D-2A36-497F-B226-8AA1CFDA427B}" srcOrd="0" destOrd="0" presId="urn:microsoft.com/office/officeart/2005/8/layout/vList3"/>
    <dgm:cxn modelId="{14F1E436-AA39-4985-9EBB-47983F4D586C}" type="presOf" srcId="{6DCAA6D1-12DE-4789-BF4F-17E93EB81715}" destId="{F1CFFECC-1006-49DE-8C31-4AD0CA7A4C5F}" srcOrd="0" destOrd="0" presId="urn:microsoft.com/office/officeart/2005/8/layout/vList3"/>
    <dgm:cxn modelId="{3AB368EC-1A7A-4698-A721-7275399656E3}" srcId="{AFCF46B6-CBE6-4D3F-80A4-352B475E1855}" destId="{C76086DA-56FA-4442-829D-54A1BD1094F2}" srcOrd="2" destOrd="0" parTransId="{FAB3FC3F-8B09-45FF-B764-A9F79373E0AE}" sibTransId="{6CB541AA-8924-4E81-B62F-CAB30BCF1BAD}"/>
    <dgm:cxn modelId="{36D0CA95-9F92-48C1-A0FA-0091DA55A5D0}" type="presOf" srcId="{C76086DA-56FA-4442-829D-54A1BD1094F2}" destId="{EE6E75F6-BF7C-441F-B990-594A861C3662}" srcOrd="0" destOrd="0" presId="urn:microsoft.com/office/officeart/2005/8/layout/vList3"/>
    <dgm:cxn modelId="{A0FD9BAB-130A-46E5-BB67-D4CEC1FA0963}" srcId="{AFCF46B6-CBE6-4D3F-80A4-352B475E1855}" destId="{AA50433D-B841-4C74-BD06-F2724D67F834}" srcOrd="4" destOrd="0" parTransId="{0283625C-1140-4E2C-9833-40C2BBB9A803}" sibTransId="{F755081D-E858-4168-9416-0081A141A791}"/>
    <dgm:cxn modelId="{3A6D830E-A4D3-4FF3-8171-08790654F24A}" type="presOf" srcId="{74FC798C-D45B-429F-89A1-DBE176C8F254}" destId="{9DC058B9-58D9-461D-B06D-7B58CED0109C}" srcOrd="0" destOrd="0" presId="urn:microsoft.com/office/officeart/2005/8/layout/vList3"/>
    <dgm:cxn modelId="{76427CDB-0009-43F8-9016-F2E7F04FDD73}" srcId="{AFCF46B6-CBE6-4D3F-80A4-352B475E1855}" destId="{9F0F6C00-A073-4157-A1C9-1F7E9BF91844}" srcOrd="0" destOrd="0" parTransId="{6A0FEC6D-4039-4134-829A-037EB6991A7F}" sibTransId="{7A577059-87F5-45F2-9707-6357F99239DC}"/>
    <dgm:cxn modelId="{9C61B5C3-09C7-4A2D-BB73-10FD80A5565F}" type="presParOf" srcId="{D269C7B8-D0E8-4749-B407-F735F0F1E28F}" destId="{8F151229-3C4D-4510-9DA2-8725B0A3252A}" srcOrd="0" destOrd="0" presId="urn:microsoft.com/office/officeart/2005/8/layout/vList3"/>
    <dgm:cxn modelId="{9A70C39C-2508-4E2C-82EF-059B197BB74E}" type="presParOf" srcId="{8F151229-3C4D-4510-9DA2-8725B0A3252A}" destId="{38245E38-2783-4E2B-8781-492E440500AF}" srcOrd="0" destOrd="0" presId="urn:microsoft.com/office/officeart/2005/8/layout/vList3"/>
    <dgm:cxn modelId="{783E6716-3B9A-41F9-AB1E-47BCCB445735}" type="presParOf" srcId="{8F151229-3C4D-4510-9DA2-8725B0A3252A}" destId="{43A1C7B1-D4E6-4198-9DC7-E8459981A0E6}" srcOrd="1" destOrd="0" presId="urn:microsoft.com/office/officeart/2005/8/layout/vList3"/>
    <dgm:cxn modelId="{E808DD99-7CC0-4C97-993B-C7C9A6968F0F}" type="presParOf" srcId="{D269C7B8-D0E8-4749-B407-F735F0F1E28F}" destId="{4C1E967E-3CA8-42C7-A307-50EEB5A392B3}" srcOrd="1" destOrd="0" presId="urn:microsoft.com/office/officeart/2005/8/layout/vList3"/>
    <dgm:cxn modelId="{52F9FE59-DF61-4CCB-B5EE-30E0D278557E}" type="presParOf" srcId="{D269C7B8-D0E8-4749-B407-F735F0F1E28F}" destId="{0F8A0C0E-5983-4C17-B96B-8A06F15AC2FB}" srcOrd="2" destOrd="0" presId="urn:microsoft.com/office/officeart/2005/8/layout/vList3"/>
    <dgm:cxn modelId="{7ED76FFE-8356-4807-A40B-F1C98D5ED307}" type="presParOf" srcId="{0F8A0C0E-5983-4C17-B96B-8A06F15AC2FB}" destId="{FB2F4B57-9946-4EA4-8F2C-B312990EC640}" srcOrd="0" destOrd="0" presId="urn:microsoft.com/office/officeart/2005/8/layout/vList3"/>
    <dgm:cxn modelId="{2240BFA2-E0E3-4DE9-9C79-33F8BEAEAE4F}" type="presParOf" srcId="{0F8A0C0E-5983-4C17-B96B-8A06F15AC2FB}" destId="{F1CFFECC-1006-49DE-8C31-4AD0CA7A4C5F}" srcOrd="1" destOrd="0" presId="urn:microsoft.com/office/officeart/2005/8/layout/vList3"/>
    <dgm:cxn modelId="{CF6E208E-6B24-4503-A41E-64D40656AD3F}" type="presParOf" srcId="{D269C7B8-D0E8-4749-B407-F735F0F1E28F}" destId="{3F737F9D-E865-4994-87DA-30FD09C5C4F8}" srcOrd="3" destOrd="0" presId="urn:microsoft.com/office/officeart/2005/8/layout/vList3"/>
    <dgm:cxn modelId="{3B3EAE43-72EC-4152-90A0-577910398F34}" type="presParOf" srcId="{D269C7B8-D0E8-4749-B407-F735F0F1E28F}" destId="{036704C9-D633-46FD-8332-67D978233271}" srcOrd="4" destOrd="0" presId="urn:microsoft.com/office/officeart/2005/8/layout/vList3"/>
    <dgm:cxn modelId="{F3A85675-44F4-4AC2-B5C5-BCBC30400921}" type="presParOf" srcId="{036704C9-D633-46FD-8332-67D978233271}" destId="{0A94117E-2DDA-495D-887A-BD2EE717C94A}" srcOrd="0" destOrd="0" presId="urn:microsoft.com/office/officeart/2005/8/layout/vList3"/>
    <dgm:cxn modelId="{51E33DB6-7A06-435B-A44B-BC4B5B39E0FB}" type="presParOf" srcId="{036704C9-D633-46FD-8332-67D978233271}" destId="{EE6E75F6-BF7C-441F-B990-594A861C3662}" srcOrd="1" destOrd="0" presId="urn:microsoft.com/office/officeart/2005/8/layout/vList3"/>
    <dgm:cxn modelId="{C0DD1490-B738-42CE-B6AE-98AE559748AF}" type="presParOf" srcId="{D269C7B8-D0E8-4749-B407-F735F0F1E28F}" destId="{9D256443-48E3-45DE-8D6F-8CC20AE7A73A}" srcOrd="5" destOrd="0" presId="urn:microsoft.com/office/officeart/2005/8/layout/vList3"/>
    <dgm:cxn modelId="{2F415A28-745F-445E-BDE9-BF63881C06BB}" type="presParOf" srcId="{D269C7B8-D0E8-4749-B407-F735F0F1E28F}" destId="{A512600F-9B10-43A1-9CAC-14EE7CBF85AB}" srcOrd="6" destOrd="0" presId="urn:microsoft.com/office/officeart/2005/8/layout/vList3"/>
    <dgm:cxn modelId="{44C3CF98-15C0-400B-B63B-DB6414545AFF}" type="presParOf" srcId="{A512600F-9B10-43A1-9CAC-14EE7CBF85AB}" destId="{E911B76F-E1A2-404F-82A4-F20CDD8F9ECE}" srcOrd="0" destOrd="0" presId="urn:microsoft.com/office/officeart/2005/8/layout/vList3"/>
    <dgm:cxn modelId="{39A30C30-2AB7-4EB3-BEFB-A444CB4D9794}" type="presParOf" srcId="{A512600F-9B10-43A1-9CAC-14EE7CBF85AB}" destId="{2855FB7B-2D14-4D38-8628-8BCC083C1BC5}" srcOrd="1" destOrd="0" presId="urn:microsoft.com/office/officeart/2005/8/layout/vList3"/>
    <dgm:cxn modelId="{57994D5F-C28C-4888-9927-860B00C6C7DD}" type="presParOf" srcId="{D269C7B8-D0E8-4749-B407-F735F0F1E28F}" destId="{EC4BDD13-2D37-428F-8F02-F26780E87FD6}" srcOrd="7" destOrd="0" presId="urn:microsoft.com/office/officeart/2005/8/layout/vList3"/>
    <dgm:cxn modelId="{3D0FAD40-D2A1-44B5-8430-EB5964EDEC19}" type="presParOf" srcId="{D269C7B8-D0E8-4749-B407-F735F0F1E28F}" destId="{28BB343E-2321-4556-8834-F88ABE260DC4}" srcOrd="8" destOrd="0" presId="urn:microsoft.com/office/officeart/2005/8/layout/vList3"/>
    <dgm:cxn modelId="{1F612A1E-89EC-4924-86BA-919E872B09C8}" type="presParOf" srcId="{28BB343E-2321-4556-8834-F88ABE260DC4}" destId="{6CD88B02-3D86-4955-BBEC-B78682939E3F}" srcOrd="0" destOrd="0" presId="urn:microsoft.com/office/officeart/2005/8/layout/vList3"/>
    <dgm:cxn modelId="{57B5C033-0991-4125-8A73-BF622D560913}" type="presParOf" srcId="{28BB343E-2321-4556-8834-F88ABE260DC4}" destId="{7C93C16D-2A36-497F-B226-8AA1CFDA427B}" srcOrd="1" destOrd="0" presId="urn:microsoft.com/office/officeart/2005/8/layout/vList3"/>
    <dgm:cxn modelId="{84297B50-B0EC-41ED-BF24-63664BBA1896}" type="presParOf" srcId="{D269C7B8-D0E8-4749-B407-F735F0F1E28F}" destId="{B68827F3-7196-4DD8-82DF-9D6A57083539}" srcOrd="9" destOrd="0" presId="urn:microsoft.com/office/officeart/2005/8/layout/vList3"/>
    <dgm:cxn modelId="{5323D33C-9F40-4E4C-9F96-4558F41EBFCA}" type="presParOf" srcId="{D269C7B8-D0E8-4749-B407-F735F0F1E28F}" destId="{7F3829A7-78F5-4E91-BB6E-4F15D81A1C1B}" srcOrd="10" destOrd="0" presId="urn:microsoft.com/office/officeart/2005/8/layout/vList3"/>
    <dgm:cxn modelId="{190AB897-AA1D-4048-99FB-2E850B862F5E}" type="presParOf" srcId="{7F3829A7-78F5-4E91-BB6E-4F15D81A1C1B}" destId="{6DDA8E41-1CB4-4DEF-BD55-9AC74A898F81}" srcOrd="0" destOrd="0" presId="urn:microsoft.com/office/officeart/2005/8/layout/vList3"/>
    <dgm:cxn modelId="{1548A070-E65B-432B-81EF-8063B7D5E0F8}" type="presParOf" srcId="{7F3829A7-78F5-4E91-BB6E-4F15D81A1C1B}" destId="{9DC058B9-58D9-461D-B06D-7B58CED0109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43EDF3A-9DED-4A6A-8D52-4486B4F5DDEB}" type="doc">
      <dgm:prSet loTypeId="urn:microsoft.com/office/officeart/2011/layout/CircleProcess" loCatId="process" qsTypeId="urn:microsoft.com/office/officeart/2005/8/quickstyle/simple1" qsCatId="simple" csTypeId="urn:microsoft.com/office/officeart/2005/8/colors/colorful1" csCatId="colorful" phldr="1"/>
      <dgm:spPr/>
    </dgm:pt>
    <dgm:pt modelId="{609CF88A-F03F-452E-8DE1-243FF8F7F93F}">
      <dgm:prSet/>
      <dgm:spPr/>
      <dgm:t>
        <a:bodyPr/>
        <a:lstStyle/>
        <a:p>
          <a:r>
            <a:rPr lang="en-US" dirty="0" smtClean="0"/>
            <a:t>Rate Adoption</a:t>
          </a:r>
          <a:endParaRPr lang="en-US" dirty="0"/>
        </a:p>
      </dgm:t>
    </dgm:pt>
    <dgm:pt modelId="{FC0CFD7D-A499-4965-B1A0-55CF7EB34F15}" type="parTrans" cxnId="{DACA767D-DCDF-407F-8003-ECF52AD503AD}">
      <dgm:prSet/>
      <dgm:spPr/>
      <dgm:t>
        <a:bodyPr/>
        <a:lstStyle/>
        <a:p>
          <a:endParaRPr lang="en-US"/>
        </a:p>
      </dgm:t>
    </dgm:pt>
    <dgm:pt modelId="{C9A3AD72-C183-48C6-93F2-74BFDE66FAC5}" type="sibTrans" cxnId="{DACA767D-DCDF-407F-8003-ECF52AD503AD}">
      <dgm:prSet/>
      <dgm:spPr/>
      <dgm:t>
        <a:bodyPr/>
        <a:lstStyle/>
        <a:p>
          <a:endParaRPr lang="en-US"/>
        </a:p>
      </dgm:t>
    </dgm:pt>
    <dgm:pt modelId="{C5CDCCC1-AFD6-4EDD-93EC-1F7A4C32C710}">
      <dgm:prSet phldrT="[Text]"/>
      <dgm:spPr/>
      <dgm:t>
        <a:bodyPr/>
        <a:lstStyle/>
        <a:p>
          <a:r>
            <a:rPr lang="en-US" dirty="0" smtClean="0"/>
            <a:t>Introduction of Draft Results</a:t>
          </a:r>
          <a:endParaRPr lang="en-US" dirty="0"/>
        </a:p>
      </dgm:t>
    </dgm:pt>
    <dgm:pt modelId="{320F2520-64E4-40A3-AB21-E2C6374C99A5}" type="parTrans" cxnId="{7B8980D7-C2FA-4F04-BBAF-5225B5B7C308}">
      <dgm:prSet/>
      <dgm:spPr/>
      <dgm:t>
        <a:bodyPr/>
        <a:lstStyle/>
        <a:p>
          <a:endParaRPr lang="en-US"/>
        </a:p>
      </dgm:t>
    </dgm:pt>
    <dgm:pt modelId="{EAC03D5D-2138-481E-8F87-ED342A8701EA}" type="sibTrans" cxnId="{7B8980D7-C2FA-4F04-BBAF-5225B5B7C308}">
      <dgm:prSet/>
      <dgm:spPr/>
      <dgm:t>
        <a:bodyPr/>
        <a:lstStyle/>
        <a:p>
          <a:endParaRPr lang="en-US"/>
        </a:p>
      </dgm:t>
    </dgm:pt>
    <dgm:pt modelId="{CCAE26CA-8434-4A0B-8935-E2D7E48B793A}">
      <dgm:prSet phldrT="[Text]"/>
      <dgm:spPr/>
      <dgm:t>
        <a:bodyPr/>
        <a:lstStyle/>
        <a:p>
          <a:r>
            <a:rPr lang="en-US" dirty="0" smtClean="0"/>
            <a:t>Board Meeting (December)</a:t>
          </a:r>
          <a:endParaRPr lang="en-US" dirty="0"/>
        </a:p>
      </dgm:t>
    </dgm:pt>
    <dgm:pt modelId="{2C72941C-976A-43DC-AA3A-7662DF5BEF71}" type="parTrans" cxnId="{D0FB089D-1D9A-4795-9FD3-D6ECC628C4DC}">
      <dgm:prSet/>
      <dgm:spPr/>
      <dgm:t>
        <a:bodyPr/>
        <a:lstStyle/>
        <a:p>
          <a:endParaRPr lang="en-US"/>
        </a:p>
      </dgm:t>
    </dgm:pt>
    <dgm:pt modelId="{08F56E6C-A4EB-4F8F-B896-620F74EC8668}" type="sibTrans" cxnId="{D0FB089D-1D9A-4795-9FD3-D6ECC628C4DC}">
      <dgm:prSet/>
      <dgm:spPr/>
      <dgm:t>
        <a:bodyPr/>
        <a:lstStyle/>
        <a:p>
          <a:endParaRPr lang="en-US"/>
        </a:p>
      </dgm:t>
    </dgm:pt>
    <dgm:pt modelId="{919A45A8-77CB-4BB7-85D0-17FCB46FC71B}">
      <dgm:prSet/>
      <dgm:spPr/>
      <dgm:t>
        <a:bodyPr/>
        <a:lstStyle/>
        <a:p>
          <a:r>
            <a:rPr lang="en-US" dirty="0" smtClean="0"/>
            <a:t>Consideration of Initiating Proposition 218 Process</a:t>
          </a:r>
        </a:p>
      </dgm:t>
    </dgm:pt>
    <dgm:pt modelId="{F6846937-8878-4FE2-8B7F-FCBC5D31DE24}" type="parTrans" cxnId="{14D51B81-39A4-4398-A1D5-B5BA13B5DCAE}">
      <dgm:prSet/>
      <dgm:spPr/>
      <dgm:t>
        <a:bodyPr/>
        <a:lstStyle/>
        <a:p>
          <a:endParaRPr lang="en-US"/>
        </a:p>
      </dgm:t>
    </dgm:pt>
    <dgm:pt modelId="{8FD9C991-731B-473F-B514-7143D3CCC0DB}" type="sibTrans" cxnId="{14D51B81-39A4-4398-A1D5-B5BA13B5DCAE}">
      <dgm:prSet/>
      <dgm:spPr/>
      <dgm:t>
        <a:bodyPr/>
        <a:lstStyle/>
        <a:p>
          <a:endParaRPr lang="en-US"/>
        </a:p>
      </dgm:t>
    </dgm:pt>
    <dgm:pt modelId="{03BFD1D3-A244-49C8-8B24-01D9FD92A135}">
      <dgm:prSet/>
      <dgm:spPr/>
      <dgm:t>
        <a:bodyPr/>
        <a:lstStyle/>
        <a:p>
          <a:r>
            <a:rPr lang="en-US" dirty="0" err="1" smtClean="0"/>
            <a:t>Q1</a:t>
          </a:r>
          <a:r>
            <a:rPr lang="en-US" dirty="0" smtClean="0"/>
            <a:t> CY 2018</a:t>
          </a:r>
        </a:p>
      </dgm:t>
    </dgm:pt>
    <dgm:pt modelId="{65A36B34-E7DE-40D9-AE74-E2D1242DC5B9}" type="parTrans" cxnId="{10FF3262-EE9B-4023-B199-ADBDDCBB2233}">
      <dgm:prSet/>
      <dgm:spPr/>
      <dgm:t>
        <a:bodyPr/>
        <a:lstStyle/>
        <a:p>
          <a:endParaRPr lang="en-US"/>
        </a:p>
      </dgm:t>
    </dgm:pt>
    <dgm:pt modelId="{B00D909C-6D75-4968-8595-C2AD6D5AFCB5}" type="sibTrans" cxnId="{10FF3262-EE9B-4023-B199-ADBDDCBB2233}">
      <dgm:prSet/>
      <dgm:spPr/>
      <dgm:t>
        <a:bodyPr/>
        <a:lstStyle/>
        <a:p>
          <a:endParaRPr lang="en-US"/>
        </a:p>
      </dgm:t>
    </dgm:pt>
    <dgm:pt modelId="{26CDB8D4-CC38-41C8-8EFD-77B299FF38F9}">
      <dgm:prSet/>
      <dgm:spPr/>
      <dgm:t>
        <a:bodyPr/>
        <a:lstStyle/>
        <a:p>
          <a:r>
            <a:rPr lang="en-US" dirty="0" smtClean="0"/>
            <a:t>July 1, 2018</a:t>
          </a:r>
          <a:endParaRPr lang="en-US" dirty="0"/>
        </a:p>
      </dgm:t>
    </dgm:pt>
    <dgm:pt modelId="{9B02970D-0D03-4308-B4E5-5F5B4B6E6792}" type="parTrans" cxnId="{5584B55F-186C-4CB2-8A59-0FA138CF7ED0}">
      <dgm:prSet/>
      <dgm:spPr/>
      <dgm:t>
        <a:bodyPr/>
        <a:lstStyle/>
        <a:p>
          <a:endParaRPr lang="en-US"/>
        </a:p>
      </dgm:t>
    </dgm:pt>
    <dgm:pt modelId="{09708AB1-05CB-4240-89FE-4D93AA6398AE}" type="sibTrans" cxnId="{5584B55F-186C-4CB2-8A59-0FA138CF7ED0}">
      <dgm:prSet/>
      <dgm:spPr/>
      <dgm:t>
        <a:bodyPr/>
        <a:lstStyle/>
        <a:p>
          <a:endParaRPr lang="en-US"/>
        </a:p>
      </dgm:t>
    </dgm:pt>
    <dgm:pt modelId="{466F3A71-451D-4638-AE51-A8988C37A4AD}">
      <dgm:prSet phldrT="[Text]"/>
      <dgm:spPr/>
      <dgm:t>
        <a:bodyPr/>
        <a:lstStyle/>
        <a:p>
          <a:r>
            <a:rPr lang="en-US" dirty="0" smtClean="0"/>
            <a:t>Preparation of Draft Results</a:t>
          </a:r>
          <a:endParaRPr lang="en-US" dirty="0"/>
        </a:p>
      </dgm:t>
    </dgm:pt>
    <dgm:pt modelId="{013AA65B-A64B-45AA-A5CC-CC4AB57E433F}" type="parTrans" cxnId="{05D3727F-81AC-4211-91F2-8760B38453B2}">
      <dgm:prSet/>
      <dgm:spPr/>
      <dgm:t>
        <a:bodyPr/>
        <a:lstStyle/>
        <a:p>
          <a:endParaRPr lang="en-US"/>
        </a:p>
      </dgm:t>
    </dgm:pt>
    <dgm:pt modelId="{CBCAB009-87E5-44B5-B526-7556BF5476F3}" type="sibTrans" cxnId="{05D3727F-81AC-4211-91F2-8760B38453B2}">
      <dgm:prSet/>
      <dgm:spPr/>
      <dgm:t>
        <a:bodyPr/>
        <a:lstStyle/>
        <a:p>
          <a:endParaRPr lang="en-US"/>
        </a:p>
      </dgm:t>
    </dgm:pt>
    <dgm:pt modelId="{3F79924C-D2AF-40BA-9912-E661314BEF8F}">
      <dgm:prSet phldrT="[Text]"/>
      <dgm:spPr/>
      <dgm:t>
        <a:bodyPr/>
        <a:lstStyle/>
        <a:p>
          <a:r>
            <a:rPr lang="en-US" dirty="0" smtClean="0"/>
            <a:t>October - November</a:t>
          </a:r>
          <a:endParaRPr lang="en-US" dirty="0"/>
        </a:p>
      </dgm:t>
    </dgm:pt>
    <dgm:pt modelId="{7BAAAC36-5318-4C56-B8ED-72FB7151CBB2}" type="parTrans" cxnId="{DD814EF0-2711-40B6-8428-6E9706263C95}">
      <dgm:prSet/>
      <dgm:spPr/>
      <dgm:t>
        <a:bodyPr/>
        <a:lstStyle/>
        <a:p>
          <a:endParaRPr lang="en-US"/>
        </a:p>
      </dgm:t>
    </dgm:pt>
    <dgm:pt modelId="{83FADC04-0CF3-40CD-B0CB-BD4DE9C8E563}" type="sibTrans" cxnId="{DD814EF0-2711-40B6-8428-6E9706263C95}">
      <dgm:prSet/>
      <dgm:spPr/>
      <dgm:t>
        <a:bodyPr/>
        <a:lstStyle/>
        <a:p>
          <a:endParaRPr lang="en-US"/>
        </a:p>
      </dgm:t>
    </dgm:pt>
    <dgm:pt modelId="{C4B4FEB8-FA26-4D3F-B380-0AE3DA1EDADE}" type="pres">
      <dgm:prSet presAssocID="{443EDF3A-9DED-4A6A-8D52-4486B4F5DDEB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DD6A0CF6-B72E-4DF6-ADEE-0320DAB3B1CE}" type="pres">
      <dgm:prSet presAssocID="{609CF88A-F03F-452E-8DE1-243FF8F7F93F}" presName="Accent4" presStyleCnt="0"/>
      <dgm:spPr/>
    </dgm:pt>
    <dgm:pt modelId="{A8D79F8B-DCB0-45DB-86A7-8462116E763F}" type="pres">
      <dgm:prSet presAssocID="{609CF88A-F03F-452E-8DE1-243FF8F7F93F}" presName="Accent" presStyleLbl="node1" presStyleIdx="0" presStyleCnt="4"/>
      <dgm:spPr/>
    </dgm:pt>
    <dgm:pt modelId="{E11CE5E8-154A-406F-906F-1BE11C95FEC9}" type="pres">
      <dgm:prSet presAssocID="{609CF88A-F03F-452E-8DE1-243FF8F7F93F}" presName="ParentBackground4" presStyleCnt="0"/>
      <dgm:spPr/>
    </dgm:pt>
    <dgm:pt modelId="{F8AB4C93-6284-4F7A-A6E6-A933DAC231A6}" type="pres">
      <dgm:prSet presAssocID="{609CF88A-F03F-452E-8DE1-243FF8F7F93F}" presName="ParentBackground" presStyleLbl="fgAcc1" presStyleIdx="0" presStyleCnt="4"/>
      <dgm:spPr/>
      <dgm:t>
        <a:bodyPr/>
        <a:lstStyle/>
        <a:p>
          <a:endParaRPr lang="en-US"/>
        </a:p>
      </dgm:t>
    </dgm:pt>
    <dgm:pt modelId="{46F4E8B8-F74C-434C-9AD0-16A5E1CBFF0E}" type="pres">
      <dgm:prSet presAssocID="{609CF88A-F03F-452E-8DE1-243FF8F7F93F}" presName="Child4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5AFF92-5CD2-4A90-A1BF-87E3D20A8635}" type="pres">
      <dgm:prSet presAssocID="{609CF88A-F03F-452E-8DE1-243FF8F7F93F}" presName="Parent4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29C641-88BB-4073-AC9F-851F99D15EDF}" type="pres">
      <dgm:prSet presAssocID="{919A45A8-77CB-4BB7-85D0-17FCB46FC71B}" presName="Accent3" presStyleCnt="0"/>
      <dgm:spPr/>
    </dgm:pt>
    <dgm:pt modelId="{BB77F47B-B653-41DE-9A1E-969568DB1A34}" type="pres">
      <dgm:prSet presAssocID="{919A45A8-77CB-4BB7-85D0-17FCB46FC71B}" presName="Accent" presStyleLbl="node1" presStyleIdx="1" presStyleCnt="4"/>
      <dgm:spPr/>
    </dgm:pt>
    <dgm:pt modelId="{ED78E081-64C3-4C2A-B783-D900721D5CE0}" type="pres">
      <dgm:prSet presAssocID="{919A45A8-77CB-4BB7-85D0-17FCB46FC71B}" presName="ParentBackground3" presStyleCnt="0"/>
      <dgm:spPr/>
    </dgm:pt>
    <dgm:pt modelId="{0E72C365-FB13-42A4-97AD-6DC6104A0311}" type="pres">
      <dgm:prSet presAssocID="{919A45A8-77CB-4BB7-85D0-17FCB46FC71B}" presName="ParentBackground" presStyleLbl="fgAcc1" presStyleIdx="1" presStyleCnt="4"/>
      <dgm:spPr/>
      <dgm:t>
        <a:bodyPr/>
        <a:lstStyle/>
        <a:p>
          <a:endParaRPr lang="en-US"/>
        </a:p>
      </dgm:t>
    </dgm:pt>
    <dgm:pt modelId="{41DC1717-484F-4B56-839A-6CAD6661B98C}" type="pres">
      <dgm:prSet presAssocID="{919A45A8-77CB-4BB7-85D0-17FCB46FC71B}" presName="Child3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828A7-C57E-4756-9329-5A36AE4412D3}" type="pres">
      <dgm:prSet presAssocID="{919A45A8-77CB-4BB7-85D0-17FCB46FC71B}" presName="Parent3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2E09D0-D6D5-4990-8980-0070DD802156}" type="pres">
      <dgm:prSet presAssocID="{C5CDCCC1-AFD6-4EDD-93EC-1F7A4C32C710}" presName="Accent2" presStyleCnt="0"/>
      <dgm:spPr/>
    </dgm:pt>
    <dgm:pt modelId="{22597E3E-5BBD-4D3A-A919-B5E13572442B}" type="pres">
      <dgm:prSet presAssocID="{C5CDCCC1-AFD6-4EDD-93EC-1F7A4C32C710}" presName="Accent" presStyleLbl="node1" presStyleIdx="2" presStyleCnt="4"/>
      <dgm:spPr/>
    </dgm:pt>
    <dgm:pt modelId="{B913B146-7278-4AC7-B10B-D0130E13DA6E}" type="pres">
      <dgm:prSet presAssocID="{C5CDCCC1-AFD6-4EDD-93EC-1F7A4C32C710}" presName="ParentBackground2" presStyleCnt="0"/>
      <dgm:spPr/>
    </dgm:pt>
    <dgm:pt modelId="{96B4A0B6-035E-48C1-A4C3-F1CB1D274C09}" type="pres">
      <dgm:prSet presAssocID="{C5CDCCC1-AFD6-4EDD-93EC-1F7A4C32C710}" presName="ParentBackground" presStyleLbl="fgAcc1" presStyleIdx="2" presStyleCnt="4"/>
      <dgm:spPr/>
      <dgm:t>
        <a:bodyPr/>
        <a:lstStyle/>
        <a:p>
          <a:endParaRPr lang="en-US"/>
        </a:p>
      </dgm:t>
    </dgm:pt>
    <dgm:pt modelId="{BAA6F575-27BB-4EF5-9728-0E3CF47A70F9}" type="pres">
      <dgm:prSet presAssocID="{C5CDCCC1-AFD6-4EDD-93EC-1F7A4C32C710}" presName="Child2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C4720-D012-43DC-9250-8343035090A9}" type="pres">
      <dgm:prSet presAssocID="{C5CDCCC1-AFD6-4EDD-93EC-1F7A4C32C710}" presName="Parent2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802178-5D44-41B2-807C-7B08C3BEFF57}" type="pres">
      <dgm:prSet presAssocID="{466F3A71-451D-4638-AE51-A8988C37A4AD}" presName="Accent1" presStyleCnt="0"/>
      <dgm:spPr/>
    </dgm:pt>
    <dgm:pt modelId="{01A8A9E9-1C77-4C21-8FB6-E53965E5DD2B}" type="pres">
      <dgm:prSet presAssocID="{466F3A71-451D-4638-AE51-A8988C37A4AD}" presName="Accent" presStyleLbl="node1" presStyleIdx="3" presStyleCnt="4"/>
      <dgm:spPr/>
    </dgm:pt>
    <dgm:pt modelId="{5065A000-ECA1-4A40-9087-64FE3DDA6B8E}" type="pres">
      <dgm:prSet presAssocID="{466F3A71-451D-4638-AE51-A8988C37A4AD}" presName="ParentBackground1" presStyleCnt="0"/>
      <dgm:spPr/>
    </dgm:pt>
    <dgm:pt modelId="{D88B96A5-5763-4444-8966-F561B40542D6}" type="pres">
      <dgm:prSet presAssocID="{466F3A71-451D-4638-AE51-A8988C37A4AD}" presName="ParentBackground" presStyleLbl="fgAcc1" presStyleIdx="3" presStyleCnt="4"/>
      <dgm:spPr/>
      <dgm:t>
        <a:bodyPr/>
        <a:lstStyle/>
        <a:p>
          <a:endParaRPr lang="en-US"/>
        </a:p>
      </dgm:t>
    </dgm:pt>
    <dgm:pt modelId="{EF4D0648-9605-431F-9753-BDA63CA55958}" type="pres">
      <dgm:prSet presAssocID="{466F3A71-451D-4638-AE51-A8988C37A4AD}" presName="Child1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C8966E-D348-4CFF-AC5B-0D72DEB87B7F}" type="pres">
      <dgm:prSet presAssocID="{466F3A71-451D-4638-AE51-A8988C37A4AD}" presName="Parent1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9B0793-519C-48D5-AEB9-96D69666C558}" type="presOf" srcId="{C5CDCCC1-AFD6-4EDD-93EC-1F7A4C32C710}" destId="{96B4A0B6-035E-48C1-A4C3-F1CB1D274C09}" srcOrd="0" destOrd="0" presId="urn:microsoft.com/office/officeart/2011/layout/CircleProcess"/>
    <dgm:cxn modelId="{B1D4FEC3-9ED1-4826-B54B-A3FC70DBFB35}" type="presOf" srcId="{609CF88A-F03F-452E-8DE1-243FF8F7F93F}" destId="{B25AFF92-5CD2-4A90-A1BF-87E3D20A8635}" srcOrd="1" destOrd="0" presId="urn:microsoft.com/office/officeart/2011/layout/CircleProcess"/>
    <dgm:cxn modelId="{BA2D5A91-1B39-43E2-B091-3BAFF53E846D}" type="presOf" srcId="{CCAE26CA-8434-4A0B-8935-E2D7E48B793A}" destId="{BAA6F575-27BB-4EF5-9728-0E3CF47A70F9}" srcOrd="0" destOrd="0" presId="urn:microsoft.com/office/officeart/2011/layout/CircleProcess"/>
    <dgm:cxn modelId="{DF8F4FAE-89B8-48DB-8D93-0F33F7890713}" type="presOf" srcId="{609CF88A-F03F-452E-8DE1-243FF8F7F93F}" destId="{F8AB4C93-6284-4F7A-A6E6-A933DAC231A6}" srcOrd="0" destOrd="0" presId="urn:microsoft.com/office/officeart/2011/layout/CircleProcess"/>
    <dgm:cxn modelId="{14D51B81-39A4-4398-A1D5-B5BA13B5DCAE}" srcId="{443EDF3A-9DED-4A6A-8D52-4486B4F5DDEB}" destId="{919A45A8-77CB-4BB7-85D0-17FCB46FC71B}" srcOrd="2" destOrd="0" parTransId="{F6846937-8878-4FE2-8B7F-FCBC5D31DE24}" sibTransId="{8FD9C991-731B-473F-B514-7143D3CCC0DB}"/>
    <dgm:cxn modelId="{10FF3262-EE9B-4023-B199-ADBDDCBB2233}" srcId="{919A45A8-77CB-4BB7-85D0-17FCB46FC71B}" destId="{03BFD1D3-A244-49C8-8B24-01D9FD92A135}" srcOrd="0" destOrd="0" parTransId="{65A36B34-E7DE-40D9-AE74-E2D1242DC5B9}" sibTransId="{B00D909C-6D75-4968-8595-C2AD6D5AFCB5}"/>
    <dgm:cxn modelId="{A8DABFAB-C2BF-48DB-9C6F-05742DA3E68E}" type="presOf" srcId="{919A45A8-77CB-4BB7-85D0-17FCB46FC71B}" destId="{0E72C365-FB13-42A4-97AD-6DC6104A0311}" srcOrd="0" destOrd="0" presId="urn:microsoft.com/office/officeart/2011/layout/CircleProcess"/>
    <dgm:cxn modelId="{D0FB089D-1D9A-4795-9FD3-D6ECC628C4DC}" srcId="{C5CDCCC1-AFD6-4EDD-93EC-1F7A4C32C710}" destId="{CCAE26CA-8434-4A0B-8935-E2D7E48B793A}" srcOrd="0" destOrd="0" parTransId="{2C72941C-976A-43DC-AA3A-7662DF5BEF71}" sibTransId="{08F56E6C-A4EB-4F8F-B896-620F74EC8668}"/>
    <dgm:cxn modelId="{DD814EF0-2711-40B6-8428-6E9706263C95}" srcId="{466F3A71-451D-4638-AE51-A8988C37A4AD}" destId="{3F79924C-D2AF-40BA-9912-E661314BEF8F}" srcOrd="0" destOrd="0" parTransId="{7BAAAC36-5318-4C56-B8ED-72FB7151CBB2}" sibTransId="{83FADC04-0CF3-40CD-B0CB-BD4DE9C8E563}"/>
    <dgm:cxn modelId="{5FABFF18-1F32-4148-A87C-C59546E678D7}" type="presOf" srcId="{C5CDCCC1-AFD6-4EDD-93EC-1F7A4C32C710}" destId="{035C4720-D012-43DC-9250-8343035090A9}" srcOrd="1" destOrd="0" presId="urn:microsoft.com/office/officeart/2011/layout/CircleProcess"/>
    <dgm:cxn modelId="{0654316E-7699-499C-94DB-3FB5F635D4B5}" type="presOf" srcId="{3F79924C-D2AF-40BA-9912-E661314BEF8F}" destId="{EF4D0648-9605-431F-9753-BDA63CA55958}" srcOrd="0" destOrd="0" presId="urn:microsoft.com/office/officeart/2011/layout/CircleProcess"/>
    <dgm:cxn modelId="{C25556FD-58F8-4B4F-9489-F8FD05670C74}" type="presOf" srcId="{443EDF3A-9DED-4A6A-8D52-4486B4F5DDEB}" destId="{C4B4FEB8-FA26-4D3F-B380-0AE3DA1EDADE}" srcOrd="0" destOrd="0" presId="urn:microsoft.com/office/officeart/2011/layout/CircleProcess"/>
    <dgm:cxn modelId="{3A2D1271-3E62-47AF-9AEA-427484AAAEA7}" type="presOf" srcId="{466F3A71-451D-4638-AE51-A8988C37A4AD}" destId="{81C8966E-D348-4CFF-AC5B-0D72DEB87B7F}" srcOrd="1" destOrd="0" presId="urn:microsoft.com/office/officeart/2011/layout/CircleProcess"/>
    <dgm:cxn modelId="{401EEE94-D539-45B1-92C1-F515B88B7812}" type="presOf" srcId="{919A45A8-77CB-4BB7-85D0-17FCB46FC71B}" destId="{D64828A7-C57E-4756-9329-5A36AE4412D3}" srcOrd="1" destOrd="0" presId="urn:microsoft.com/office/officeart/2011/layout/CircleProcess"/>
    <dgm:cxn modelId="{7B8980D7-C2FA-4F04-BBAF-5225B5B7C308}" srcId="{443EDF3A-9DED-4A6A-8D52-4486B4F5DDEB}" destId="{C5CDCCC1-AFD6-4EDD-93EC-1F7A4C32C710}" srcOrd="1" destOrd="0" parTransId="{320F2520-64E4-40A3-AB21-E2C6374C99A5}" sibTransId="{EAC03D5D-2138-481E-8F87-ED342A8701EA}"/>
    <dgm:cxn modelId="{05D3727F-81AC-4211-91F2-8760B38453B2}" srcId="{443EDF3A-9DED-4A6A-8D52-4486B4F5DDEB}" destId="{466F3A71-451D-4638-AE51-A8988C37A4AD}" srcOrd="0" destOrd="0" parTransId="{013AA65B-A64B-45AA-A5CC-CC4AB57E433F}" sibTransId="{CBCAB009-87E5-44B5-B526-7556BF5476F3}"/>
    <dgm:cxn modelId="{032DB84A-D40E-4A12-AB2B-5D56F1E810BC}" type="presOf" srcId="{03BFD1D3-A244-49C8-8B24-01D9FD92A135}" destId="{41DC1717-484F-4B56-839A-6CAD6661B98C}" srcOrd="0" destOrd="0" presId="urn:microsoft.com/office/officeart/2011/layout/CircleProcess"/>
    <dgm:cxn modelId="{DACA767D-DCDF-407F-8003-ECF52AD503AD}" srcId="{443EDF3A-9DED-4A6A-8D52-4486B4F5DDEB}" destId="{609CF88A-F03F-452E-8DE1-243FF8F7F93F}" srcOrd="3" destOrd="0" parTransId="{FC0CFD7D-A499-4965-B1A0-55CF7EB34F15}" sibTransId="{C9A3AD72-C183-48C6-93F2-74BFDE66FAC5}"/>
    <dgm:cxn modelId="{A6EBE83C-60FD-40A4-B83D-A39F80449D8B}" type="presOf" srcId="{26CDB8D4-CC38-41C8-8EFD-77B299FF38F9}" destId="{46F4E8B8-F74C-434C-9AD0-16A5E1CBFF0E}" srcOrd="0" destOrd="0" presId="urn:microsoft.com/office/officeart/2011/layout/CircleProcess"/>
    <dgm:cxn modelId="{5E01EF18-C681-46A4-9249-0EE098CB478E}" type="presOf" srcId="{466F3A71-451D-4638-AE51-A8988C37A4AD}" destId="{D88B96A5-5763-4444-8966-F561B40542D6}" srcOrd="0" destOrd="0" presId="urn:microsoft.com/office/officeart/2011/layout/CircleProcess"/>
    <dgm:cxn modelId="{5584B55F-186C-4CB2-8A59-0FA138CF7ED0}" srcId="{609CF88A-F03F-452E-8DE1-243FF8F7F93F}" destId="{26CDB8D4-CC38-41C8-8EFD-77B299FF38F9}" srcOrd="0" destOrd="0" parTransId="{9B02970D-0D03-4308-B4E5-5F5B4B6E6792}" sibTransId="{09708AB1-05CB-4240-89FE-4D93AA6398AE}"/>
    <dgm:cxn modelId="{38B5E9C7-17B4-45C7-BE87-7C753782FC8F}" type="presParOf" srcId="{C4B4FEB8-FA26-4D3F-B380-0AE3DA1EDADE}" destId="{DD6A0CF6-B72E-4DF6-ADEE-0320DAB3B1CE}" srcOrd="0" destOrd="0" presId="urn:microsoft.com/office/officeart/2011/layout/CircleProcess"/>
    <dgm:cxn modelId="{D053EBAB-EB35-4D64-98CE-0834AD5FDF2B}" type="presParOf" srcId="{DD6A0CF6-B72E-4DF6-ADEE-0320DAB3B1CE}" destId="{A8D79F8B-DCB0-45DB-86A7-8462116E763F}" srcOrd="0" destOrd="0" presId="urn:microsoft.com/office/officeart/2011/layout/CircleProcess"/>
    <dgm:cxn modelId="{7EF4DF98-801F-47C0-8A9A-4164E5DB92E3}" type="presParOf" srcId="{C4B4FEB8-FA26-4D3F-B380-0AE3DA1EDADE}" destId="{E11CE5E8-154A-406F-906F-1BE11C95FEC9}" srcOrd="1" destOrd="0" presId="urn:microsoft.com/office/officeart/2011/layout/CircleProcess"/>
    <dgm:cxn modelId="{0A20E171-2AB6-4CF0-9366-C7F1B6F4EC79}" type="presParOf" srcId="{E11CE5E8-154A-406F-906F-1BE11C95FEC9}" destId="{F8AB4C93-6284-4F7A-A6E6-A933DAC231A6}" srcOrd="0" destOrd="0" presId="urn:microsoft.com/office/officeart/2011/layout/CircleProcess"/>
    <dgm:cxn modelId="{EE1C29AF-AE82-4B6A-B364-0A5CCB18AEAF}" type="presParOf" srcId="{C4B4FEB8-FA26-4D3F-B380-0AE3DA1EDADE}" destId="{46F4E8B8-F74C-434C-9AD0-16A5E1CBFF0E}" srcOrd="2" destOrd="0" presId="urn:microsoft.com/office/officeart/2011/layout/CircleProcess"/>
    <dgm:cxn modelId="{5F02F15E-30FE-468E-989A-D0EF64F66EDD}" type="presParOf" srcId="{C4B4FEB8-FA26-4D3F-B380-0AE3DA1EDADE}" destId="{B25AFF92-5CD2-4A90-A1BF-87E3D20A8635}" srcOrd="3" destOrd="0" presId="urn:microsoft.com/office/officeart/2011/layout/CircleProcess"/>
    <dgm:cxn modelId="{76334954-3F76-4E39-AD94-FC85B8B50904}" type="presParOf" srcId="{C4B4FEB8-FA26-4D3F-B380-0AE3DA1EDADE}" destId="{C529C641-88BB-4073-AC9F-851F99D15EDF}" srcOrd="4" destOrd="0" presId="urn:microsoft.com/office/officeart/2011/layout/CircleProcess"/>
    <dgm:cxn modelId="{A52815D4-0A68-4AAE-8F27-4A4106393BE3}" type="presParOf" srcId="{C529C641-88BB-4073-AC9F-851F99D15EDF}" destId="{BB77F47B-B653-41DE-9A1E-969568DB1A34}" srcOrd="0" destOrd="0" presId="urn:microsoft.com/office/officeart/2011/layout/CircleProcess"/>
    <dgm:cxn modelId="{A8104E39-6E81-4D4B-B063-C5AA29E41D90}" type="presParOf" srcId="{C4B4FEB8-FA26-4D3F-B380-0AE3DA1EDADE}" destId="{ED78E081-64C3-4C2A-B783-D900721D5CE0}" srcOrd="5" destOrd="0" presId="urn:microsoft.com/office/officeart/2011/layout/CircleProcess"/>
    <dgm:cxn modelId="{BD504450-B915-4872-ABAE-E6F168856BF6}" type="presParOf" srcId="{ED78E081-64C3-4C2A-B783-D900721D5CE0}" destId="{0E72C365-FB13-42A4-97AD-6DC6104A0311}" srcOrd="0" destOrd="0" presId="urn:microsoft.com/office/officeart/2011/layout/CircleProcess"/>
    <dgm:cxn modelId="{62736068-51A4-4965-9826-2889C0988848}" type="presParOf" srcId="{C4B4FEB8-FA26-4D3F-B380-0AE3DA1EDADE}" destId="{41DC1717-484F-4B56-839A-6CAD6661B98C}" srcOrd="6" destOrd="0" presId="urn:microsoft.com/office/officeart/2011/layout/CircleProcess"/>
    <dgm:cxn modelId="{72AC1F9F-F252-4122-AEEB-C7DC8A8EAC4C}" type="presParOf" srcId="{C4B4FEB8-FA26-4D3F-B380-0AE3DA1EDADE}" destId="{D64828A7-C57E-4756-9329-5A36AE4412D3}" srcOrd="7" destOrd="0" presId="urn:microsoft.com/office/officeart/2011/layout/CircleProcess"/>
    <dgm:cxn modelId="{3D63D32C-CD9B-42D9-8682-06AC21ACADD1}" type="presParOf" srcId="{C4B4FEB8-FA26-4D3F-B380-0AE3DA1EDADE}" destId="{042E09D0-D6D5-4990-8980-0070DD802156}" srcOrd="8" destOrd="0" presId="urn:microsoft.com/office/officeart/2011/layout/CircleProcess"/>
    <dgm:cxn modelId="{5A4AB9C3-E399-4379-A16F-0D556BED2CE0}" type="presParOf" srcId="{042E09D0-D6D5-4990-8980-0070DD802156}" destId="{22597E3E-5BBD-4D3A-A919-B5E13572442B}" srcOrd="0" destOrd="0" presId="urn:microsoft.com/office/officeart/2011/layout/CircleProcess"/>
    <dgm:cxn modelId="{47D3CECD-D2F1-4991-8075-9DF0C9654C3B}" type="presParOf" srcId="{C4B4FEB8-FA26-4D3F-B380-0AE3DA1EDADE}" destId="{B913B146-7278-4AC7-B10B-D0130E13DA6E}" srcOrd="9" destOrd="0" presId="urn:microsoft.com/office/officeart/2011/layout/CircleProcess"/>
    <dgm:cxn modelId="{708F73EF-28D6-4C58-B5DB-7D027D291679}" type="presParOf" srcId="{B913B146-7278-4AC7-B10B-D0130E13DA6E}" destId="{96B4A0B6-035E-48C1-A4C3-F1CB1D274C09}" srcOrd="0" destOrd="0" presId="urn:microsoft.com/office/officeart/2011/layout/CircleProcess"/>
    <dgm:cxn modelId="{06235CFC-2057-4D9C-9D92-6FB4DA39E2B7}" type="presParOf" srcId="{C4B4FEB8-FA26-4D3F-B380-0AE3DA1EDADE}" destId="{BAA6F575-27BB-4EF5-9728-0E3CF47A70F9}" srcOrd="10" destOrd="0" presId="urn:microsoft.com/office/officeart/2011/layout/CircleProcess"/>
    <dgm:cxn modelId="{F48698B5-8680-4213-9697-CF492362AB42}" type="presParOf" srcId="{C4B4FEB8-FA26-4D3F-B380-0AE3DA1EDADE}" destId="{035C4720-D012-43DC-9250-8343035090A9}" srcOrd="11" destOrd="0" presId="urn:microsoft.com/office/officeart/2011/layout/CircleProcess"/>
    <dgm:cxn modelId="{B93CCBA5-AE27-4B55-B44D-77621CFC9165}" type="presParOf" srcId="{C4B4FEB8-FA26-4D3F-B380-0AE3DA1EDADE}" destId="{BA802178-5D44-41B2-807C-7B08C3BEFF57}" srcOrd="12" destOrd="0" presId="urn:microsoft.com/office/officeart/2011/layout/CircleProcess"/>
    <dgm:cxn modelId="{CAE20973-C68C-48E3-8974-023DB2F0AFFB}" type="presParOf" srcId="{BA802178-5D44-41B2-807C-7B08C3BEFF57}" destId="{01A8A9E9-1C77-4C21-8FB6-E53965E5DD2B}" srcOrd="0" destOrd="0" presId="urn:microsoft.com/office/officeart/2011/layout/CircleProcess"/>
    <dgm:cxn modelId="{2C5D3459-2433-4596-AF64-407A5680357E}" type="presParOf" srcId="{C4B4FEB8-FA26-4D3F-B380-0AE3DA1EDADE}" destId="{5065A000-ECA1-4A40-9087-64FE3DDA6B8E}" srcOrd="13" destOrd="0" presId="urn:microsoft.com/office/officeart/2011/layout/CircleProcess"/>
    <dgm:cxn modelId="{3DC47140-2CDD-40F3-9B42-ECE316068ED1}" type="presParOf" srcId="{5065A000-ECA1-4A40-9087-64FE3DDA6B8E}" destId="{D88B96A5-5763-4444-8966-F561B40542D6}" srcOrd="0" destOrd="0" presId="urn:microsoft.com/office/officeart/2011/layout/CircleProcess"/>
    <dgm:cxn modelId="{78CC4D73-ECB6-4C5E-A4B6-955F77C4D2DA}" type="presParOf" srcId="{C4B4FEB8-FA26-4D3F-B380-0AE3DA1EDADE}" destId="{EF4D0648-9605-431F-9753-BDA63CA55958}" srcOrd="14" destOrd="0" presId="urn:microsoft.com/office/officeart/2011/layout/CircleProcess"/>
    <dgm:cxn modelId="{ED3F9114-3FD2-4284-9AB2-139777CED91B}" type="presParOf" srcId="{C4B4FEB8-FA26-4D3F-B380-0AE3DA1EDADE}" destId="{81C8966E-D348-4CFF-AC5B-0D72DEB87B7F}" srcOrd="15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445B17-BC13-4B8A-A998-5A09EC2A8D54}">
      <dsp:nvSpPr>
        <dsp:cNvPr id="0" name=""/>
        <dsp:cNvSpPr/>
      </dsp:nvSpPr>
      <dsp:spPr>
        <a:xfrm>
          <a:off x="523875" y="99"/>
          <a:ext cx="3165078" cy="18990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Cost of Service Approach</a:t>
          </a:r>
        </a:p>
      </dsp:txBody>
      <dsp:txXfrm>
        <a:off x="523875" y="99"/>
        <a:ext cx="3165078" cy="1899046"/>
      </dsp:txXfrm>
    </dsp:sp>
    <dsp:sp modelId="{BE0B0645-01F7-4279-8398-DFDD261A46A4}">
      <dsp:nvSpPr>
        <dsp:cNvPr id="0" name=""/>
        <dsp:cNvSpPr/>
      </dsp:nvSpPr>
      <dsp:spPr>
        <a:xfrm>
          <a:off x="4005460" y="99"/>
          <a:ext cx="3165078" cy="18990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Changes since last study</a:t>
          </a:r>
        </a:p>
      </dsp:txBody>
      <dsp:txXfrm>
        <a:off x="4005460" y="99"/>
        <a:ext cx="3165078" cy="1899046"/>
      </dsp:txXfrm>
    </dsp:sp>
    <dsp:sp modelId="{BA9505D8-2E42-494A-AF56-8703B19B33A3}">
      <dsp:nvSpPr>
        <dsp:cNvPr id="0" name=""/>
        <dsp:cNvSpPr/>
      </dsp:nvSpPr>
      <dsp:spPr>
        <a:xfrm>
          <a:off x="7487046" y="99"/>
          <a:ext cx="3165078" cy="18990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smtClean="0"/>
            <a:t>Existing rate schedule</a:t>
          </a:r>
          <a:endParaRPr lang="en-US" sz="3800" kern="1200" dirty="0" smtClean="0"/>
        </a:p>
      </dsp:txBody>
      <dsp:txXfrm>
        <a:off x="7487046" y="99"/>
        <a:ext cx="3165078" cy="1899046"/>
      </dsp:txXfrm>
    </dsp:sp>
    <dsp:sp modelId="{53A72843-1C0E-4A00-AE25-8FCF91DF5572}">
      <dsp:nvSpPr>
        <dsp:cNvPr id="0" name=""/>
        <dsp:cNvSpPr/>
      </dsp:nvSpPr>
      <dsp:spPr>
        <a:xfrm>
          <a:off x="523875" y="2215653"/>
          <a:ext cx="3165078" cy="18990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Preferred alternatives</a:t>
          </a:r>
        </a:p>
      </dsp:txBody>
      <dsp:txXfrm>
        <a:off x="523875" y="2215653"/>
        <a:ext cx="3165078" cy="1899046"/>
      </dsp:txXfrm>
    </dsp:sp>
    <dsp:sp modelId="{E86ABEDB-C447-4E51-A87C-8564E0311BEC}">
      <dsp:nvSpPr>
        <dsp:cNvPr id="0" name=""/>
        <dsp:cNvSpPr/>
      </dsp:nvSpPr>
      <dsp:spPr>
        <a:xfrm>
          <a:off x="4005460" y="2215653"/>
          <a:ext cx="3165078" cy="18990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Key objectives</a:t>
          </a:r>
        </a:p>
      </dsp:txBody>
      <dsp:txXfrm>
        <a:off x="4005460" y="2215653"/>
        <a:ext cx="3165078" cy="1899046"/>
      </dsp:txXfrm>
    </dsp:sp>
    <dsp:sp modelId="{54BD4FA6-AE08-47D4-8B99-10E659CCBE23}">
      <dsp:nvSpPr>
        <dsp:cNvPr id="0" name=""/>
        <dsp:cNvSpPr/>
      </dsp:nvSpPr>
      <dsp:spPr>
        <a:xfrm>
          <a:off x="7487046" y="2215653"/>
          <a:ext cx="3165078" cy="18990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Next steps</a:t>
          </a:r>
        </a:p>
      </dsp:txBody>
      <dsp:txXfrm>
        <a:off x="7487046" y="2215653"/>
        <a:ext cx="3165078" cy="18990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6A219CC-9FA9-48A0-9D3D-7006D5134C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16602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7AF5BD-284E-48CD-B5A1-A37C9168865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02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7AF5BD-284E-48CD-B5A1-A37C9168865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037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" panose="02020603050405020304" pitchFamily="18" charset="0"/>
                <a:ea typeface="+mn-ea"/>
                <a:cs typeface="+mn-cs"/>
              </a:rPr>
              <a:t>-13%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" panose="02020603050405020304" pitchFamily="18" charset="0"/>
                <a:ea typeface="+mn-ea"/>
                <a:cs typeface="+mn-cs"/>
              </a:rPr>
              <a:t>-5%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" panose="02020603050405020304" pitchFamily="18" charset="0"/>
                <a:ea typeface="+mn-ea"/>
                <a:cs typeface="+mn-cs"/>
              </a:rPr>
              <a:t>-1%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" panose="02020603050405020304" pitchFamily="18" charset="0"/>
                <a:ea typeface="+mn-ea"/>
                <a:cs typeface="+mn-cs"/>
              </a:rPr>
              <a:t>1%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" panose="02020603050405020304" pitchFamily="18" charset="0"/>
                <a:ea typeface="+mn-ea"/>
                <a:cs typeface="+mn-cs"/>
              </a:rPr>
              <a:t>1%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" panose="02020603050405020304" pitchFamily="18" charset="0"/>
                <a:ea typeface="+mn-ea"/>
                <a:cs typeface="+mn-cs"/>
              </a:rPr>
              <a:t>1%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" panose="02020603050405020304" pitchFamily="18" charset="0"/>
                <a:ea typeface="+mn-ea"/>
                <a:cs typeface="+mn-cs"/>
              </a:rPr>
              <a:t>1%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" panose="02020603050405020304" pitchFamily="18" charset="0"/>
                <a:ea typeface="+mn-ea"/>
                <a:cs typeface="+mn-cs"/>
              </a:rPr>
              <a:t>1%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" panose="02020603050405020304" pitchFamily="18" charset="0"/>
                <a:ea typeface="+mn-ea"/>
                <a:cs typeface="+mn-cs"/>
              </a:rPr>
              <a:t>1%</a:t>
            </a:r>
            <a:r>
              <a:rPr lang="en-US" dirty="0" smtClean="0"/>
              <a:t>  - Marina % Change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" panose="02020603050405020304" pitchFamily="18" charset="0"/>
                <a:ea typeface="+mn-ea"/>
                <a:cs typeface="+mn-cs"/>
              </a:rPr>
              <a:t>-9%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" panose="02020603050405020304" pitchFamily="18" charset="0"/>
                <a:ea typeface="+mn-ea"/>
                <a:cs typeface="+mn-cs"/>
              </a:rPr>
              <a:t>-2%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" panose="02020603050405020304" pitchFamily="18" charset="0"/>
                <a:ea typeface="+mn-ea"/>
                <a:cs typeface="+mn-cs"/>
              </a:rPr>
              <a:t>7%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" panose="02020603050405020304" pitchFamily="18" charset="0"/>
                <a:ea typeface="+mn-ea"/>
                <a:cs typeface="+mn-cs"/>
              </a:rPr>
              <a:t>2%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" panose="02020603050405020304" pitchFamily="18" charset="0"/>
                <a:ea typeface="+mn-ea"/>
                <a:cs typeface="+mn-cs"/>
              </a:rPr>
              <a:t>2%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" panose="02020603050405020304" pitchFamily="18" charset="0"/>
                <a:ea typeface="+mn-ea"/>
                <a:cs typeface="+mn-cs"/>
              </a:rPr>
              <a:t>2%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" panose="02020603050405020304" pitchFamily="18" charset="0"/>
                <a:ea typeface="+mn-ea"/>
                <a:cs typeface="+mn-cs"/>
              </a:rPr>
              <a:t>2%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" panose="02020603050405020304" pitchFamily="18" charset="0"/>
                <a:ea typeface="+mn-ea"/>
                <a:cs typeface="+mn-cs"/>
              </a:rPr>
              <a:t>2%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" panose="02020603050405020304" pitchFamily="18" charset="0"/>
                <a:ea typeface="+mn-ea"/>
                <a:cs typeface="+mn-cs"/>
              </a:rPr>
              <a:t>2%</a:t>
            </a:r>
            <a:r>
              <a:rPr lang="en-US" dirty="0" smtClean="0"/>
              <a:t>  - 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A219CC-9FA9-48A0-9D3D-7006D5134CE1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0770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7AF5BD-284E-48CD-B5A1-A37C9168865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43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7AF5BD-284E-48CD-B5A1-A37C9168865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250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7AF5BD-284E-48CD-B5A1-A37C9168865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149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616" y="5721350"/>
            <a:ext cx="2753784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08"/>
          <a:stretch>
            <a:fillRect/>
          </a:stretch>
        </p:blipFill>
        <p:spPr bwMode="auto">
          <a:xfrm>
            <a:off x="472017" y="4648201"/>
            <a:ext cx="2540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4" name="Rectangle 2050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609600"/>
            <a:ext cx="10972800" cy="6096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>
              <a:defRPr sz="3400" b="1" spc="-5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US" altLang="en-US" noProof="0" dirty="0" smtClean="0"/>
          </a:p>
        </p:txBody>
      </p:sp>
      <p:sp>
        <p:nvSpPr>
          <p:cNvPr id="105475" name="Rectangle 2051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09600" y="1219200"/>
            <a:ext cx="10972800" cy="3810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1600" spc="5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noProof="0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733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6248401"/>
            <a:ext cx="3892551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2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11176000" cy="685800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8312"/>
            <a:ext cx="12273344" cy="151148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355600" y="1066800"/>
            <a:ext cx="11480800" cy="55626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B1D7FB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anst521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10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34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447800"/>
          </a:xfrm>
        </p:spPr>
        <p:txBody>
          <a:bodyPr anchor="t" anchorCtr="0"/>
          <a:lstStyle>
            <a:lvl1pPr>
              <a:lnSpc>
                <a:spcPct val="90000"/>
              </a:lnSpc>
              <a:defRPr sz="3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0" y="457200"/>
            <a:ext cx="6275917" cy="6096000"/>
          </a:xfr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txBody>
          <a:bodyPr lIns="182880" tIns="137160" rIns="182880"/>
          <a:lstStyle>
            <a:lvl1pPr>
              <a:defRPr sz="26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2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2200"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1981200"/>
            <a:ext cx="3932767" cy="4572000"/>
          </a:xfrm>
        </p:spPr>
        <p:txBody>
          <a:bodyPr/>
          <a:lstStyle>
            <a:lvl1pPr marL="0" indent="0">
              <a:buNone/>
              <a:defRPr sz="16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6248401"/>
            <a:ext cx="3892551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20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lnSpc>
                <a:spcPct val="90000"/>
              </a:lnSpc>
              <a:defRPr sz="3200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457201"/>
            <a:ext cx="6172200" cy="5411787"/>
          </a:xfrm>
          <a:ln w="12700">
            <a:solidFill>
              <a:schemeClr val="bg1"/>
            </a:solidFill>
          </a:ln>
          <a:effectLst>
            <a:outerShdw blurRad="101600" dist="50800" dir="2700000" algn="ctr" rotWithShape="0">
              <a:srgbClr val="000000">
                <a:alpha val="60000"/>
              </a:srgbClr>
            </a:outerShdw>
          </a:effectLst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380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10515600" cy="685800"/>
          </a:xfrm>
        </p:spPr>
        <p:txBody>
          <a:bodyPr anchor="b"/>
          <a:lstStyle>
            <a:lvl1pPr algn="ctr">
              <a:lnSpc>
                <a:spcPct val="90000"/>
              </a:lnSpc>
              <a:defRPr sz="3200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40317" y="1615562"/>
            <a:ext cx="3382936" cy="1716721"/>
          </a:xfrm>
          <a:ln w="127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5334000"/>
            <a:ext cx="10515600" cy="457200"/>
          </a:xfrm>
        </p:spPr>
        <p:txBody>
          <a:bodyPr/>
          <a:lstStyle>
            <a:lvl1pPr marL="0" indent="0">
              <a:buNone/>
              <a:defRPr sz="16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4406649" y="1615562"/>
            <a:ext cx="3382936" cy="1716721"/>
          </a:xfrm>
          <a:ln w="127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7972983" y="1615562"/>
            <a:ext cx="3382935" cy="1716720"/>
          </a:xfrm>
          <a:ln w="127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840317" y="3474780"/>
            <a:ext cx="3382936" cy="1716721"/>
          </a:xfrm>
          <a:ln w="127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4406649" y="3474780"/>
            <a:ext cx="3382936" cy="1716721"/>
          </a:xfrm>
          <a:ln w="127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7972983" y="3474780"/>
            <a:ext cx="3382935" cy="1716720"/>
          </a:xfrm>
          <a:ln w="127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6248401"/>
            <a:ext cx="3892551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9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10515600" cy="685800"/>
          </a:xfrm>
        </p:spPr>
        <p:txBody>
          <a:bodyPr anchor="b"/>
          <a:lstStyle>
            <a:lvl1pPr algn="ctr">
              <a:lnSpc>
                <a:spcPct val="90000"/>
              </a:lnSpc>
              <a:defRPr sz="32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40317" y="1615562"/>
            <a:ext cx="3382936" cy="3413639"/>
          </a:xfrm>
          <a:ln w="12700">
            <a:solidFill>
              <a:schemeClr val="bg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4406649" y="1615562"/>
            <a:ext cx="3382936" cy="3413639"/>
          </a:xfrm>
          <a:ln w="12700">
            <a:solidFill>
              <a:schemeClr val="bg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7972983" y="1615562"/>
            <a:ext cx="3382935" cy="3413637"/>
          </a:xfrm>
          <a:ln w="12700">
            <a:solidFill>
              <a:schemeClr val="bg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6248401"/>
            <a:ext cx="3892551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66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22830"/>
          </a:xfrm>
          <a:ln w="12700">
            <a:noFill/>
          </a:ln>
          <a:effectLst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07370"/>
            <a:ext cx="12192000" cy="650630"/>
          </a:xfrm>
          <a:solidFill>
            <a:schemeClr val="tx1"/>
          </a:solidFill>
        </p:spPr>
        <p:txBody>
          <a:bodyPr anchor="ctr" anchorCtr="0"/>
          <a:lstStyle>
            <a:lvl1pPr algn="ctr">
              <a:lnSpc>
                <a:spcPct val="9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36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6839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00"/>
            <a:ext cx="27432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80264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8435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667" y="5721350"/>
            <a:ext cx="2753784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08"/>
          <a:stretch>
            <a:fillRect/>
          </a:stretch>
        </p:blipFill>
        <p:spPr bwMode="auto">
          <a:xfrm>
            <a:off x="472017" y="4648201"/>
            <a:ext cx="2540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4" name="Rectangle 2050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609600"/>
            <a:ext cx="10972800" cy="6096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>
              <a:defRPr sz="3400" b="1" spc="-50" baseline="0">
                <a:solidFill>
                  <a:srgbClr val="1968B2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US" altLang="en-US" noProof="0" dirty="0" smtClean="0"/>
          </a:p>
        </p:txBody>
      </p:sp>
      <p:sp>
        <p:nvSpPr>
          <p:cNvPr id="105475" name="Rectangle 2051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09600" y="1219200"/>
            <a:ext cx="10972800" cy="3810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1600" spc="50" baseline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altLang="en-US" noProof="0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1123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7100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3915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Animating Slid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"/>
            <a:ext cx="12192000" cy="764040"/>
          </a:xfrm>
          <a:custGeom>
            <a:avLst/>
            <a:gdLst>
              <a:gd name="connsiteX0" fmla="*/ 0 w 9144000"/>
              <a:gd name="connsiteY0" fmla="*/ 0 h 555526"/>
              <a:gd name="connsiteX1" fmla="*/ 9144000 w 9144000"/>
              <a:gd name="connsiteY1" fmla="*/ 0 h 555526"/>
              <a:gd name="connsiteX2" fmla="*/ 9144000 w 9144000"/>
              <a:gd name="connsiteY2" fmla="*/ 555526 h 555526"/>
              <a:gd name="connsiteX3" fmla="*/ 0 w 9144000"/>
              <a:gd name="connsiteY3" fmla="*/ 555526 h 555526"/>
              <a:gd name="connsiteX4" fmla="*/ 0 w 9144000"/>
              <a:gd name="connsiteY4" fmla="*/ 0 h 555526"/>
              <a:gd name="connsiteX0" fmla="*/ 0 w 9144000"/>
              <a:gd name="connsiteY0" fmla="*/ 0 h 555526"/>
              <a:gd name="connsiteX1" fmla="*/ 9144000 w 9144000"/>
              <a:gd name="connsiteY1" fmla="*/ 0 h 555526"/>
              <a:gd name="connsiteX2" fmla="*/ 9144000 w 9144000"/>
              <a:gd name="connsiteY2" fmla="*/ 555526 h 555526"/>
              <a:gd name="connsiteX3" fmla="*/ 0 w 9144000"/>
              <a:gd name="connsiteY3" fmla="*/ 555526 h 555526"/>
              <a:gd name="connsiteX4" fmla="*/ 0 w 9144000"/>
              <a:gd name="connsiteY4" fmla="*/ 0 h 555526"/>
              <a:gd name="connsiteX0" fmla="*/ 0 w 9144000"/>
              <a:gd name="connsiteY0" fmla="*/ 0 h 565074"/>
              <a:gd name="connsiteX1" fmla="*/ 9144000 w 9144000"/>
              <a:gd name="connsiteY1" fmla="*/ 0 h 565074"/>
              <a:gd name="connsiteX2" fmla="*/ 9144000 w 9144000"/>
              <a:gd name="connsiteY2" fmla="*/ 555526 h 565074"/>
              <a:gd name="connsiteX3" fmla="*/ 0 w 9144000"/>
              <a:gd name="connsiteY3" fmla="*/ 555526 h 565074"/>
              <a:gd name="connsiteX4" fmla="*/ 0 w 9144000"/>
              <a:gd name="connsiteY4" fmla="*/ 0 h 565074"/>
              <a:gd name="connsiteX0" fmla="*/ 0 w 9144000"/>
              <a:gd name="connsiteY0" fmla="*/ 0 h 562322"/>
              <a:gd name="connsiteX1" fmla="*/ 9144000 w 9144000"/>
              <a:gd name="connsiteY1" fmla="*/ 0 h 562322"/>
              <a:gd name="connsiteX2" fmla="*/ 9144000 w 9144000"/>
              <a:gd name="connsiteY2" fmla="*/ 555526 h 562322"/>
              <a:gd name="connsiteX3" fmla="*/ 0 w 9144000"/>
              <a:gd name="connsiteY3" fmla="*/ 555526 h 562322"/>
              <a:gd name="connsiteX4" fmla="*/ 0 w 9144000"/>
              <a:gd name="connsiteY4" fmla="*/ 0 h 562322"/>
              <a:gd name="connsiteX0" fmla="*/ 0 w 9144000"/>
              <a:gd name="connsiteY0" fmla="*/ 0 h 563789"/>
              <a:gd name="connsiteX1" fmla="*/ 9144000 w 9144000"/>
              <a:gd name="connsiteY1" fmla="*/ 0 h 563789"/>
              <a:gd name="connsiteX2" fmla="*/ 9144000 w 9144000"/>
              <a:gd name="connsiteY2" fmla="*/ 555526 h 563789"/>
              <a:gd name="connsiteX3" fmla="*/ 0 w 9144000"/>
              <a:gd name="connsiteY3" fmla="*/ 555526 h 563789"/>
              <a:gd name="connsiteX4" fmla="*/ 0 w 9144000"/>
              <a:gd name="connsiteY4" fmla="*/ 0 h 563789"/>
              <a:gd name="connsiteX0" fmla="*/ 0 w 9144000"/>
              <a:gd name="connsiteY0" fmla="*/ 0 h 573030"/>
              <a:gd name="connsiteX1" fmla="*/ 9144000 w 9144000"/>
              <a:gd name="connsiteY1" fmla="*/ 0 h 573030"/>
              <a:gd name="connsiteX2" fmla="*/ 9144000 w 9144000"/>
              <a:gd name="connsiteY2" fmla="*/ 555526 h 573030"/>
              <a:gd name="connsiteX3" fmla="*/ 0 w 9144000"/>
              <a:gd name="connsiteY3" fmla="*/ 555526 h 573030"/>
              <a:gd name="connsiteX4" fmla="*/ 0 w 9144000"/>
              <a:gd name="connsiteY4" fmla="*/ 0 h 57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73030">
                <a:moveTo>
                  <a:pt x="0" y="0"/>
                </a:moveTo>
                <a:lnTo>
                  <a:pt x="9144000" y="0"/>
                </a:lnTo>
                <a:lnTo>
                  <a:pt x="9144000" y="555526"/>
                </a:lnTo>
                <a:cubicBezTo>
                  <a:pt x="7723093" y="172285"/>
                  <a:pt x="3061447" y="669826"/>
                  <a:pt x="0" y="55552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5" rIns="121871" bIns="60935" rtlCol="0" anchor="ctr"/>
          <a:lstStyle/>
          <a:p>
            <a:pPr algn="ctr"/>
            <a:endParaRPr lang="en-US" sz="3199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Rectangle 7"/>
          <p:cNvSpPr/>
          <p:nvPr userDrawn="1"/>
        </p:nvSpPr>
        <p:spPr>
          <a:xfrm>
            <a:off x="0" y="-30477"/>
            <a:ext cx="12217856" cy="6888480"/>
          </a:xfrm>
          <a:custGeom>
            <a:avLst/>
            <a:gdLst/>
            <a:ahLst/>
            <a:cxnLst/>
            <a:rect l="l" t="t" r="r" b="b"/>
            <a:pathLst>
              <a:path w="9163392" h="5166360">
                <a:moveTo>
                  <a:pt x="27696" y="27180"/>
                </a:moveTo>
                <a:lnTo>
                  <a:pt x="27696" y="5139180"/>
                </a:lnTo>
                <a:lnTo>
                  <a:pt x="9135696" y="5139180"/>
                </a:lnTo>
                <a:lnTo>
                  <a:pt x="9135696" y="27180"/>
                </a:lnTo>
                <a:close/>
                <a:moveTo>
                  <a:pt x="0" y="0"/>
                </a:moveTo>
                <a:lnTo>
                  <a:pt x="9163392" y="0"/>
                </a:lnTo>
                <a:lnTo>
                  <a:pt x="9163392" y="5166360"/>
                </a:lnTo>
                <a:lnTo>
                  <a:pt x="0" y="516636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5" rIns="121871" bIns="60935" rtlCol="0" anchor="ctr"/>
          <a:lstStyle/>
          <a:p>
            <a:pPr algn="ctr"/>
            <a:endParaRPr lang="en-GB" sz="3199" dirty="0" smtClean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3984" y="119381"/>
            <a:ext cx="2065423" cy="33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0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7" grpId="7" animBg="1"/>
      <p:bldP spid="7" grpId="8" animBg="1"/>
      <p:bldP spid="7" grpId="9" animBg="1"/>
      <p:bldP spid="7" grpId="10" animBg="1"/>
      <p:bldP spid="7" grpId="11" animBg="1"/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6248401"/>
            <a:ext cx="3892551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524000"/>
            <a:ext cx="11176000" cy="4800600"/>
          </a:xfrm>
        </p:spPr>
        <p:txBody>
          <a:bodyPr/>
          <a:lstStyle>
            <a:lvl1pPr marL="228600" indent="-228600">
              <a:lnSpc>
                <a:spcPct val="95000"/>
              </a:lnSpc>
              <a:spcBef>
                <a:spcPts val="1800"/>
              </a:spcBef>
              <a:buSzPct val="82000"/>
              <a:buFont typeface="Arial" panose="020B0604020202020204" pitchFamily="34" charset="0"/>
              <a:buChar char="•"/>
              <a:defRPr/>
            </a:lvl1pPr>
            <a:lvl2pPr marL="685800" indent="-283464">
              <a:lnSpc>
                <a:spcPct val="95000"/>
              </a:lnSpc>
              <a:spcBef>
                <a:spcPts val="1200"/>
              </a:spcBef>
              <a:buFont typeface="Segoe UI" panose="020B0502040204020203" pitchFamily="34" charset="0"/>
              <a:buChar char="−"/>
              <a:defRPr/>
            </a:lvl2pPr>
            <a:lvl3pPr marL="1097280" indent="-228600">
              <a:lnSpc>
                <a:spcPct val="95000"/>
              </a:lnSpc>
              <a:spcBef>
                <a:spcPts val="800"/>
              </a:spcBef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/>
            </a:lvl3pPr>
            <a:lvl4pPr marL="1100138" indent="-265113">
              <a:buClr>
                <a:srgbClr val="6699FF"/>
              </a:buClr>
              <a:buSzPct val="94000"/>
              <a:buFont typeface="Wingdings" panose="05000000000000000000" pitchFamily="2" charset="2"/>
              <a:buChar char="§"/>
              <a:defRPr/>
            </a:lvl4pPr>
            <a:lvl5pPr marL="1420813" indent="-301625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713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050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978400" y="5715000"/>
            <a:ext cx="6908800" cy="5334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>
              <a:defRPr sz="3400" b="0" spc="-50" baseline="0">
                <a:solidFill>
                  <a:srgbClr val="1968B2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noProof="0" dirty="0" smtClean="0"/>
              <a:t>Click to edit Master divider</a:t>
            </a:r>
          </a:p>
        </p:txBody>
      </p:sp>
    </p:spTree>
    <p:extLst>
      <p:ext uri="{BB962C8B-B14F-4D97-AF65-F5344CB8AC3E}">
        <p14:creationId xmlns:p14="http://schemas.microsoft.com/office/powerpoint/2010/main" val="7335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050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978400" y="5715000"/>
            <a:ext cx="6908800" cy="5334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>
              <a:defRPr sz="3400" b="0" spc="-50" baseline="0">
                <a:solidFill>
                  <a:srgbClr val="1968B2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noProof="0" dirty="0" smtClean="0"/>
              <a:t>Click to edit Master divider</a:t>
            </a:r>
          </a:p>
        </p:txBody>
      </p:sp>
    </p:spTree>
    <p:extLst>
      <p:ext uri="{BB962C8B-B14F-4D97-AF65-F5344CB8AC3E}">
        <p14:creationId xmlns:p14="http://schemas.microsoft.com/office/powerpoint/2010/main" val="282804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-31261" y="4540324"/>
            <a:ext cx="12235504" cy="2317676"/>
          </a:xfrm>
          <a:custGeom>
            <a:avLst/>
            <a:gdLst>
              <a:gd name="connsiteX0" fmla="*/ 0 w 9167446"/>
              <a:gd name="connsiteY0" fmla="*/ 0 h 2349688"/>
              <a:gd name="connsiteX1" fmla="*/ 9167446 w 9167446"/>
              <a:gd name="connsiteY1" fmla="*/ 0 h 2349688"/>
              <a:gd name="connsiteX2" fmla="*/ 9167446 w 9167446"/>
              <a:gd name="connsiteY2" fmla="*/ 2349688 h 2349688"/>
              <a:gd name="connsiteX3" fmla="*/ 0 w 9167446"/>
              <a:gd name="connsiteY3" fmla="*/ 2349688 h 2349688"/>
              <a:gd name="connsiteX4" fmla="*/ 0 w 9167446"/>
              <a:gd name="connsiteY4" fmla="*/ 0 h 2349688"/>
              <a:gd name="connsiteX0" fmla="*/ 0 w 9167446"/>
              <a:gd name="connsiteY0" fmla="*/ 0 h 2349688"/>
              <a:gd name="connsiteX1" fmla="*/ 9167446 w 9167446"/>
              <a:gd name="connsiteY1" fmla="*/ 0 h 2349688"/>
              <a:gd name="connsiteX2" fmla="*/ 9158654 w 9167446"/>
              <a:gd name="connsiteY2" fmla="*/ 775865 h 2349688"/>
              <a:gd name="connsiteX3" fmla="*/ 9167446 w 9167446"/>
              <a:gd name="connsiteY3" fmla="*/ 2349688 h 2349688"/>
              <a:gd name="connsiteX4" fmla="*/ 0 w 9167446"/>
              <a:gd name="connsiteY4" fmla="*/ 2349688 h 2349688"/>
              <a:gd name="connsiteX5" fmla="*/ 0 w 9167446"/>
              <a:gd name="connsiteY5" fmla="*/ 0 h 2349688"/>
              <a:gd name="connsiteX0" fmla="*/ 0 w 9167446"/>
              <a:gd name="connsiteY0" fmla="*/ 0 h 2349688"/>
              <a:gd name="connsiteX1" fmla="*/ 8015653 w 9167446"/>
              <a:gd name="connsiteY1" fmla="*/ 624254 h 2349688"/>
              <a:gd name="connsiteX2" fmla="*/ 9158654 w 9167446"/>
              <a:gd name="connsiteY2" fmla="*/ 775865 h 2349688"/>
              <a:gd name="connsiteX3" fmla="*/ 9167446 w 9167446"/>
              <a:gd name="connsiteY3" fmla="*/ 2349688 h 2349688"/>
              <a:gd name="connsiteX4" fmla="*/ 0 w 9167446"/>
              <a:gd name="connsiteY4" fmla="*/ 2349688 h 2349688"/>
              <a:gd name="connsiteX5" fmla="*/ 0 w 9167446"/>
              <a:gd name="connsiteY5" fmla="*/ 0 h 2349688"/>
              <a:gd name="connsiteX0" fmla="*/ 0 w 9167446"/>
              <a:gd name="connsiteY0" fmla="*/ 0 h 2349688"/>
              <a:gd name="connsiteX1" fmla="*/ 2960077 w 9167446"/>
              <a:gd name="connsiteY1" fmla="*/ 230742 h 2349688"/>
              <a:gd name="connsiteX2" fmla="*/ 8015653 w 9167446"/>
              <a:gd name="connsiteY2" fmla="*/ 624254 h 2349688"/>
              <a:gd name="connsiteX3" fmla="*/ 9158654 w 9167446"/>
              <a:gd name="connsiteY3" fmla="*/ 775865 h 2349688"/>
              <a:gd name="connsiteX4" fmla="*/ 9167446 w 9167446"/>
              <a:gd name="connsiteY4" fmla="*/ 2349688 h 2349688"/>
              <a:gd name="connsiteX5" fmla="*/ 0 w 9167446"/>
              <a:gd name="connsiteY5" fmla="*/ 2349688 h 2349688"/>
              <a:gd name="connsiteX6" fmla="*/ 0 w 9167446"/>
              <a:gd name="connsiteY6" fmla="*/ 0 h 2349688"/>
              <a:gd name="connsiteX0" fmla="*/ 0 w 9167446"/>
              <a:gd name="connsiteY0" fmla="*/ 1061727 h 2118946"/>
              <a:gd name="connsiteX1" fmla="*/ 2960077 w 9167446"/>
              <a:gd name="connsiteY1" fmla="*/ 0 h 2118946"/>
              <a:gd name="connsiteX2" fmla="*/ 8015653 w 9167446"/>
              <a:gd name="connsiteY2" fmla="*/ 393512 h 2118946"/>
              <a:gd name="connsiteX3" fmla="*/ 9158654 w 9167446"/>
              <a:gd name="connsiteY3" fmla="*/ 545123 h 2118946"/>
              <a:gd name="connsiteX4" fmla="*/ 9167446 w 9167446"/>
              <a:gd name="connsiteY4" fmla="*/ 2118946 h 2118946"/>
              <a:gd name="connsiteX5" fmla="*/ 0 w 9167446"/>
              <a:gd name="connsiteY5" fmla="*/ 2118946 h 2118946"/>
              <a:gd name="connsiteX6" fmla="*/ 0 w 9167446"/>
              <a:gd name="connsiteY6" fmla="*/ 1061727 h 2118946"/>
              <a:gd name="connsiteX0" fmla="*/ 0 w 9167446"/>
              <a:gd name="connsiteY0" fmla="*/ 877089 h 2118946"/>
              <a:gd name="connsiteX1" fmla="*/ 2960077 w 9167446"/>
              <a:gd name="connsiteY1" fmla="*/ 0 h 2118946"/>
              <a:gd name="connsiteX2" fmla="*/ 8015653 w 9167446"/>
              <a:gd name="connsiteY2" fmla="*/ 393512 h 2118946"/>
              <a:gd name="connsiteX3" fmla="*/ 9158654 w 9167446"/>
              <a:gd name="connsiteY3" fmla="*/ 545123 h 2118946"/>
              <a:gd name="connsiteX4" fmla="*/ 9167446 w 9167446"/>
              <a:gd name="connsiteY4" fmla="*/ 2118946 h 2118946"/>
              <a:gd name="connsiteX5" fmla="*/ 0 w 9167446"/>
              <a:gd name="connsiteY5" fmla="*/ 2118946 h 2118946"/>
              <a:gd name="connsiteX6" fmla="*/ 0 w 9167446"/>
              <a:gd name="connsiteY6" fmla="*/ 877089 h 2118946"/>
              <a:gd name="connsiteX0" fmla="*/ 0 w 9167446"/>
              <a:gd name="connsiteY0" fmla="*/ 483577 h 1725434"/>
              <a:gd name="connsiteX1" fmla="*/ 2986454 w 9167446"/>
              <a:gd name="connsiteY1" fmla="*/ 1127557 h 1725434"/>
              <a:gd name="connsiteX2" fmla="*/ 8015653 w 9167446"/>
              <a:gd name="connsiteY2" fmla="*/ 0 h 1725434"/>
              <a:gd name="connsiteX3" fmla="*/ 9158654 w 9167446"/>
              <a:gd name="connsiteY3" fmla="*/ 151611 h 1725434"/>
              <a:gd name="connsiteX4" fmla="*/ 9167446 w 9167446"/>
              <a:gd name="connsiteY4" fmla="*/ 1725434 h 1725434"/>
              <a:gd name="connsiteX5" fmla="*/ 0 w 9167446"/>
              <a:gd name="connsiteY5" fmla="*/ 1725434 h 1725434"/>
              <a:gd name="connsiteX6" fmla="*/ 0 w 9167446"/>
              <a:gd name="connsiteY6" fmla="*/ 483577 h 1725434"/>
              <a:gd name="connsiteX0" fmla="*/ 0 w 9167446"/>
              <a:gd name="connsiteY0" fmla="*/ 483577 h 1725434"/>
              <a:gd name="connsiteX1" fmla="*/ 2986454 w 9167446"/>
              <a:gd name="connsiteY1" fmla="*/ 1127557 h 1725434"/>
              <a:gd name="connsiteX2" fmla="*/ 8015653 w 9167446"/>
              <a:gd name="connsiteY2" fmla="*/ 0 h 1725434"/>
              <a:gd name="connsiteX3" fmla="*/ 9158654 w 9167446"/>
              <a:gd name="connsiteY3" fmla="*/ 151611 h 1725434"/>
              <a:gd name="connsiteX4" fmla="*/ 9167446 w 9167446"/>
              <a:gd name="connsiteY4" fmla="*/ 1725434 h 1725434"/>
              <a:gd name="connsiteX5" fmla="*/ 0 w 9167446"/>
              <a:gd name="connsiteY5" fmla="*/ 1725434 h 1725434"/>
              <a:gd name="connsiteX6" fmla="*/ 0 w 9167446"/>
              <a:gd name="connsiteY6" fmla="*/ 483577 h 1725434"/>
              <a:gd name="connsiteX0" fmla="*/ 0 w 9167446"/>
              <a:gd name="connsiteY0" fmla="*/ 483577 h 1725434"/>
              <a:gd name="connsiteX1" fmla="*/ 2986454 w 9167446"/>
              <a:gd name="connsiteY1" fmla="*/ 1127557 h 1725434"/>
              <a:gd name="connsiteX2" fmla="*/ 8015653 w 9167446"/>
              <a:gd name="connsiteY2" fmla="*/ 0 h 1725434"/>
              <a:gd name="connsiteX3" fmla="*/ 9158654 w 9167446"/>
              <a:gd name="connsiteY3" fmla="*/ 151611 h 1725434"/>
              <a:gd name="connsiteX4" fmla="*/ 9167446 w 9167446"/>
              <a:gd name="connsiteY4" fmla="*/ 1725434 h 1725434"/>
              <a:gd name="connsiteX5" fmla="*/ 0 w 9167446"/>
              <a:gd name="connsiteY5" fmla="*/ 1725434 h 1725434"/>
              <a:gd name="connsiteX6" fmla="*/ 0 w 9167446"/>
              <a:gd name="connsiteY6" fmla="*/ 483577 h 1725434"/>
              <a:gd name="connsiteX0" fmla="*/ 0 w 9167446"/>
              <a:gd name="connsiteY0" fmla="*/ 483577 h 1725434"/>
              <a:gd name="connsiteX1" fmla="*/ 2397370 w 9167446"/>
              <a:gd name="connsiteY1" fmla="*/ 696734 h 1725434"/>
              <a:gd name="connsiteX2" fmla="*/ 8015653 w 9167446"/>
              <a:gd name="connsiteY2" fmla="*/ 0 h 1725434"/>
              <a:gd name="connsiteX3" fmla="*/ 9158654 w 9167446"/>
              <a:gd name="connsiteY3" fmla="*/ 151611 h 1725434"/>
              <a:gd name="connsiteX4" fmla="*/ 9167446 w 9167446"/>
              <a:gd name="connsiteY4" fmla="*/ 1725434 h 1725434"/>
              <a:gd name="connsiteX5" fmla="*/ 0 w 9167446"/>
              <a:gd name="connsiteY5" fmla="*/ 1725434 h 1725434"/>
              <a:gd name="connsiteX6" fmla="*/ 0 w 9167446"/>
              <a:gd name="connsiteY6" fmla="*/ 483577 h 1725434"/>
              <a:gd name="connsiteX0" fmla="*/ 0 w 9167446"/>
              <a:gd name="connsiteY0" fmla="*/ 1028700 h 2270557"/>
              <a:gd name="connsiteX1" fmla="*/ 2397370 w 9167446"/>
              <a:gd name="connsiteY1" fmla="*/ 1241857 h 2270557"/>
              <a:gd name="connsiteX2" fmla="*/ 6828691 w 9167446"/>
              <a:gd name="connsiteY2" fmla="*/ 0 h 2270557"/>
              <a:gd name="connsiteX3" fmla="*/ 9158654 w 9167446"/>
              <a:gd name="connsiteY3" fmla="*/ 696734 h 2270557"/>
              <a:gd name="connsiteX4" fmla="*/ 9167446 w 9167446"/>
              <a:gd name="connsiteY4" fmla="*/ 2270557 h 2270557"/>
              <a:gd name="connsiteX5" fmla="*/ 0 w 9167446"/>
              <a:gd name="connsiteY5" fmla="*/ 2270557 h 2270557"/>
              <a:gd name="connsiteX6" fmla="*/ 0 w 9167446"/>
              <a:gd name="connsiteY6" fmla="*/ 1028700 h 2270557"/>
              <a:gd name="connsiteX0" fmla="*/ 0 w 9167446"/>
              <a:gd name="connsiteY0" fmla="*/ 1056341 h 2298198"/>
              <a:gd name="connsiteX1" fmla="*/ 2397370 w 9167446"/>
              <a:gd name="connsiteY1" fmla="*/ 1269498 h 2298198"/>
              <a:gd name="connsiteX2" fmla="*/ 6828691 w 9167446"/>
              <a:gd name="connsiteY2" fmla="*/ 27641 h 2298198"/>
              <a:gd name="connsiteX3" fmla="*/ 9158654 w 9167446"/>
              <a:gd name="connsiteY3" fmla="*/ 724375 h 2298198"/>
              <a:gd name="connsiteX4" fmla="*/ 9167446 w 9167446"/>
              <a:gd name="connsiteY4" fmla="*/ 2298198 h 2298198"/>
              <a:gd name="connsiteX5" fmla="*/ 0 w 9167446"/>
              <a:gd name="connsiteY5" fmla="*/ 2298198 h 2298198"/>
              <a:gd name="connsiteX6" fmla="*/ 0 w 9167446"/>
              <a:gd name="connsiteY6" fmla="*/ 1056341 h 2298198"/>
              <a:gd name="connsiteX0" fmla="*/ 0 w 9167446"/>
              <a:gd name="connsiteY0" fmla="*/ 1048762 h 2290619"/>
              <a:gd name="connsiteX1" fmla="*/ 2397370 w 9167446"/>
              <a:gd name="connsiteY1" fmla="*/ 1261919 h 2290619"/>
              <a:gd name="connsiteX2" fmla="*/ 6828691 w 9167446"/>
              <a:gd name="connsiteY2" fmla="*/ 20062 h 2290619"/>
              <a:gd name="connsiteX3" fmla="*/ 9158654 w 9167446"/>
              <a:gd name="connsiteY3" fmla="*/ 716796 h 2290619"/>
              <a:gd name="connsiteX4" fmla="*/ 9167446 w 9167446"/>
              <a:gd name="connsiteY4" fmla="*/ 2290619 h 2290619"/>
              <a:gd name="connsiteX5" fmla="*/ 0 w 9167446"/>
              <a:gd name="connsiteY5" fmla="*/ 2290619 h 2290619"/>
              <a:gd name="connsiteX6" fmla="*/ 0 w 9167446"/>
              <a:gd name="connsiteY6" fmla="*/ 1048762 h 2290619"/>
              <a:gd name="connsiteX0" fmla="*/ 0 w 9176628"/>
              <a:gd name="connsiteY0" fmla="*/ 1045393 h 2287250"/>
              <a:gd name="connsiteX1" fmla="*/ 2397370 w 9176628"/>
              <a:gd name="connsiteY1" fmla="*/ 1258550 h 2287250"/>
              <a:gd name="connsiteX2" fmla="*/ 6828691 w 9176628"/>
              <a:gd name="connsiteY2" fmla="*/ 16693 h 2287250"/>
              <a:gd name="connsiteX3" fmla="*/ 9176239 w 9176628"/>
              <a:gd name="connsiteY3" fmla="*/ 599127 h 2287250"/>
              <a:gd name="connsiteX4" fmla="*/ 9167446 w 9176628"/>
              <a:gd name="connsiteY4" fmla="*/ 2287250 h 2287250"/>
              <a:gd name="connsiteX5" fmla="*/ 0 w 9176628"/>
              <a:gd name="connsiteY5" fmla="*/ 2287250 h 2287250"/>
              <a:gd name="connsiteX6" fmla="*/ 0 w 9176628"/>
              <a:gd name="connsiteY6" fmla="*/ 1045393 h 2287250"/>
              <a:gd name="connsiteX0" fmla="*/ 0 w 9176628"/>
              <a:gd name="connsiteY0" fmla="*/ 1045393 h 2287250"/>
              <a:gd name="connsiteX1" fmla="*/ 2397370 w 9176628"/>
              <a:gd name="connsiteY1" fmla="*/ 1258550 h 2287250"/>
              <a:gd name="connsiteX2" fmla="*/ 6828691 w 9176628"/>
              <a:gd name="connsiteY2" fmla="*/ 16693 h 2287250"/>
              <a:gd name="connsiteX3" fmla="*/ 9176239 w 9176628"/>
              <a:gd name="connsiteY3" fmla="*/ 599127 h 2287250"/>
              <a:gd name="connsiteX4" fmla="*/ 9167446 w 9176628"/>
              <a:gd name="connsiteY4" fmla="*/ 2287250 h 2287250"/>
              <a:gd name="connsiteX5" fmla="*/ 0 w 9176628"/>
              <a:gd name="connsiteY5" fmla="*/ 2287250 h 2287250"/>
              <a:gd name="connsiteX6" fmla="*/ 0 w 9176628"/>
              <a:gd name="connsiteY6" fmla="*/ 1045393 h 2287250"/>
              <a:gd name="connsiteX0" fmla="*/ 0 w 9176628"/>
              <a:gd name="connsiteY0" fmla="*/ 1062167 h 2304024"/>
              <a:gd name="connsiteX1" fmla="*/ 2397370 w 9176628"/>
              <a:gd name="connsiteY1" fmla="*/ 1275324 h 2304024"/>
              <a:gd name="connsiteX2" fmla="*/ 6828691 w 9176628"/>
              <a:gd name="connsiteY2" fmla="*/ 33467 h 2304024"/>
              <a:gd name="connsiteX3" fmla="*/ 9176239 w 9176628"/>
              <a:gd name="connsiteY3" fmla="*/ 615901 h 2304024"/>
              <a:gd name="connsiteX4" fmla="*/ 9167446 w 9176628"/>
              <a:gd name="connsiteY4" fmla="*/ 2304024 h 2304024"/>
              <a:gd name="connsiteX5" fmla="*/ 0 w 9176628"/>
              <a:gd name="connsiteY5" fmla="*/ 2304024 h 2304024"/>
              <a:gd name="connsiteX6" fmla="*/ 0 w 9176628"/>
              <a:gd name="connsiteY6" fmla="*/ 1062167 h 2304024"/>
              <a:gd name="connsiteX0" fmla="*/ 0 w 9176628"/>
              <a:gd name="connsiteY0" fmla="*/ 1059927 h 2301784"/>
              <a:gd name="connsiteX1" fmla="*/ 2476501 w 9176628"/>
              <a:gd name="connsiteY1" fmla="*/ 1237914 h 2301784"/>
              <a:gd name="connsiteX2" fmla="*/ 6828691 w 9176628"/>
              <a:gd name="connsiteY2" fmla="*/ 31227 h 2301784"/>
              <a:gd name="connsiteX3" fmla="*/ 9176239 w 9176628"/>
              <a:gd name="connsiteY3" fmla="*/ 613661 h 2301784"/>
              <a:gd name="connsiteX4" fmla="*/ 9167446 w 9176628"/>
              <a:gd name="connsiteY4" fmla="*/ 2301784 h 2301784"/>
              <a:gd name="connsiteX5" fmla="*/ 0 w 9176628"/>
              <a:gd name="connsiteY5" fmla="*/ 2301784 h 2301784"/>
              <a:gd name="connsiteX6" fmla="*/ 0 w 9176628"/>
              <a:gd name="connsiteY6" fmla="*/ 1059927 h 2301784"/>
              <a:gd name="connsiteX0" fmla="*/ 0 w 9176628"/>
              <a:gd name="connsiteY0" fmla="*/ 1059927 h 2301784"/>
              <a:gd name="connsiteX1" fmla="*/ 2476501 w 9176628"/>
              <a:gd name="connsiteY1" fmla="*/ 1237914 h 2301784"/>
              <a:gd name="connsiteX2" fmla="*/ 6828691 w 9176628"/>
              <a:gd name="connsiteY2" fmla="*/ 31227 h 2301784"/>
              <a:gd name="connsiteX3" fmla="*/ 9176239 w 9176628"/>
              <a:gd name="connsiteY3" fmla="*/ 613661 h 2301784"/>
              <a:gd name="connsiteX4" fmla="*/ 9167446 w 9176628"/>
              <a:gd name="connsiteY4" fmla="*/ 2301784 h 2301784"/>
              <a:gd name="connsiteX5" fmla="*/ 0 w 9176628"/>
              <a:gd name="connsiteY5" fmla="*/ 2301784 h 2301784"/>
              <a:gd name="connsiteX6" fmla="*/ 0 w 9176628"/>
              <a:gd name="connsiteY6" fmla="*/ 1059927 h 2301784"/>
              <a:gd name="connsiteX0" fmla="*/ 0 w 9176628"/>
              <a:gd name="connsiteY0" fmla="*/ 1075819 h 2317676"/>
              <a:gd name="connsiteX1" fmla="*/ 2476501 w 9176628"/>
              <a:gd name="connsiteY1" fmla="*/ 1253806 h 2317676"/>
              <a:gd name="connsiteX2" fmla="*/ 6916614 w 9176628"/>
              <a:gd name="connsiteY2" fmla="*/ 29534 h 2317676"/>
              <a:gd name="connsiteX3" fmla="*/ 9176239 w 9176628"/>
              <a:gd name="connsiteY3" fmla="*/ 629553 h 2317676"/>
              <a:gd name="connsiteX4" fmla="*/ 9167446 w 9176628"/>
              <a:gd name="connsiteY4" fmla="*/ 2317676 h 2317676"/>
              <a:gd name="connsiteX5" fmla="*/ 0 w 9176628"/>
              <a:gd name="connsiteY5" fmla="*/ 2317676 h 2317676"/>
              <a:gd name="connsiteX6" fmla="*/ 0 w 9176628"/>
              <a:gd name="connsiteY6" fmla="*/ 1075819 h 2317676"/>
              <a:gd name="connsiteX0" fmla="*/ 0 w 9176628"/>
              <a:gd name="connsiteY0" fmla="*/ 1075819 h 2317676"/>
              <a:gd name="connsiteX1" fmla="*/ 2476501 w 9176628"/>
              <a:gd name="connsiteY1" fmla="*/ 1253806 h 2317676"/>
              <a:gd name="connsiteX2" fmla="*/ 6863860 w 9176628"/>
              <a:gd name="connsiteY2" fmla="*/ 29534 h 2317676"/>
              <a:gd name="connsiteX3" fmla="*/ 9176239 w 9176628"/>
              <a:gd name="connsiteY3" fmla="*/ 629553 h 2317676"/>
              <a:gd name="connsiteX4" fmla="*/ 9167446 w 9176628"/>
              <a:gd name="connsiteY4" fmla="*/ 2317676 h 2317676"/>
              <a:gd name="connsiteX5" fmla="*/ 0 w 9176628"/>
              <a:gd name="connsiteY5" fmla="*/ 2317676 h 2317676"/>
              <a:gd name="connsiteX6" fmla="*/ 0 w 9176628"/>
              <a:gd name="connsiteY6" fmla="*/ 1075819 h 2317676"/>
              <a:gd name="connsiteX0" fmla="*/ 0 w 9176628"/>
              <a:gd name="connsiteY0" fmla="*/ 1075819 h 2317676"/>
              <a:gd name="connsiteX1" fmla="*/ 2476501 w 9176628"/>
              <a:gd name="connsiteY1" fmla="*/ 1253806 h 2317676"/>
              <a:gd name="connsiteX2" fmla="*/ 6863860 w 9176628"/>
              <a:gd name="connsiteY2" fmla="*/ 29534 h 2317676"/>
              <a:gd name="connsiteX3" fmla="*/ 9176239 w 9176628"/>
              <a:gd name="connsiteY3" fmla="*/ 629553 h 2317676"/>
              <a:gd name="connsiteX4" fmla="*/ 9167446 w 9176628"/>
              <a:gd name="connsiteY4" fmla="*/ 2317676 h 2317676"/>
              <a:gd name="connsiteX5" fmla="*/ 0 w 9176628"/>
              <a:gd name="connsiteY5" fmla="*/ 2317676 h 2317676"/>
              <a:gd name="connsiteX6" fmla="*/ 0 w 9176628"/>
              <a:gd name="connsiteY6" fmla="*/ 1075819 h 231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6628" h="2317676">
                <a:moveTo>
                  <a:pt x="0" y="1075819"/>
                </a:moveTo>
                <a:cubicBezTo>
                  <a:pt x="532911" y="1336658"/>
                  <a:pt x="1332524" y="1428187"/>
                  <a:pt x="2476501" y="1253806"/>
                </a:cubicBezTo>
                <a:cubicBezTo>
                  <a:pt x="3620478" y="1079425"/>
                  <a:pt x="5747237" y="133576"/>
                  <a:pt x="6863860" y="29534"/>
                </a:cubicBezTo>
                <a:cubicBezTo>
                  <a:pt x="7980483" y="-74508"/>
                  <a:pt x="8733693" y="89577"/>
                  <a:pt x="9176239" y="629553"/>
                </a:cubicBezTo>
                <a:cubicBezTo>
                  <a:pt x="9179170" y="1154161"/>
                  <a:pt x="9164515" y="1793068"/>
                  <a:pt x="9167446" y="2317676"/>
                </a:cubicBezTo>
                <a:lnTo>
                  <a:pt x="0" y="2317676"/>
                </a:lnTo>
                <a:lnTo>
                  <a:pt x="0" y="1075819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anst521 B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11176000" cy="685800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61" y="4508312"/>
            <a:ext cx="12273344" cy="151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0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6248401"/>
            <a:ext cx="3892551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11176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600200"/>
            <a:ext cx="5486400" cy="4800600"/>
          </a:xfrm>
        </p:spPr>
        <p:txBody>
          <a:bodyPr/>
          <a:lstStyle>
            <a:lvl2pPr marL="571500" indent="-280988">
              <a:defRPr/>
            </a:lvl2pPr>
            <a:lvl3pPr marL="862013" indent="-228600"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486400" cy="4800600"/>
          </a:xfrm>
        </p:spPr>
        <p:txBody>
          <a:bodyPr/>
          <a:lstStyle>
            <a:lvl2pPr marL="571500" indent="-280988">
              <a:defRPr/>
            </a:lvl2pPr>
            <a:lvl3pPr marL="862013" indent="-228600"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600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6248401"/>
            <a:ext cx="3892551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508000" y="1487487"/>
            <a:ext cx="11176000" cy="50292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4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6248401"/>
            <a:ext cx="3892551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371600"/>
            <a:ext cx="5183717" cy="5029200"/>
          </a:xfrm>
          <a:solidFill>
            <a:srgbClr val="FFFFFF"/>
          </a:solidFill>
          <a:ln>
            <a:solidFill>
              <a:srgbClr val="76D4EA"/>
            </a:solidFill>
          </a:ln>
        </p:spPr>
        <p:txBody>
          <a:bodyPr lIns="137160" tIns="1005840" rIns="137160"/>
          <a:lstStyle>
            <a:lvl1pPr>
              <a:defRPr sz="2200"/>
            </a:lvl1pPr>
            <a:lvl2pPr marL="571500" indent="-280988">
              <a:defRPr sz="2000"/>
            </a:lvl2pPr>
            <a:lvl3pPr marL="862013" indent="-228600"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1371600"/>
            <a:ext cx="5158316" cy="5029200"/>
          </a:xfrm>
          <a:solidFill>
            <a:srgbClr val="FFFFFF"/>
          </a:solidFill>
          <a:ln>
            <a:solidFill>
              <a:srgbClr val="76D4EA"/>
            </a:solidFill>
          </a:ln>
        </p:spPr>
        <p:txBody>
          <a:bodyPr lIns="137160" tIns="1005840" rIns="137160"/>
          <a:lstStyle>
            <a:lvl1pPr>
              <a:defRPr sz="2200"/>
            </a:lvl1pPr>
            <a:lvl2pPr marL="571500" indent="-280988">
              <a:defRPr sz="2000"/>
            </a:lvl2pPr>
            <a:lvl3pPr marL="862013" indent="-228600"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854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528764"/>
            <a:ext cx="5158316" cy="681037"/>
          </a:xfrm>
          <a:solidFill>
            <a:schemeClr val="tx1"/>
          </a:solidFill>
          <a:ln>
            <a:solidFill>
              <a:srgbClr val="76D4EA"/>
            </a:solidFill>
          </a:ln>
        </p:spPr>
        <p:txBody>
          <a:bodyPr anchor="ctr" anchorCtr="0"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28764"/>
            <a:ext cx="5183717" cy="681037"/>
          </a:xfrm>
          <a:solidFill>
            <a:schemeClr val="tx1"/>
          </a:solidFill>
          <a:ln>
            <a:solidFill>
              <a:srgbClr val="76D4EA"/>
            </a:solidFill>
          </a:ln>
        </p:spPr>
        <p:txBody>
          <a:bodyPr anchor="ctr" anchorCtr="0"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289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-17669" y="0"/>
            <a:ext cx="12192000" cy="6858000"/>
          </a:xfrm>
          <a:prstGeom prst="rect">
            <a:avLst/>
          </a:prstGeom>
          <a:gradFill flip="none" rotWithShape="1">
            <a:gsLst>
              <a:gs pos="25000">
                <a:srgbClr val="DCEFFE"/>
              </a:gs>
              <a:gs pos="77000">
                <a:srgbClr val="B1D7FB"/>
              </a:gs>
              <a:gs pos="100000">
                <a:schemeClr val="bg1">
                  <a:lumMod val="90000"/>
                  <a:lumOff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 anchor="b"/>
          <a:lstStyle/>
          <a:p>
            <a:pPr defTabSz="685800" eaLnBrk="1" hangingPunct="1">
              <a:defRPr/>
            </a:pPr>
            <a:endParaRPr lang="en-US" sz="210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304800"/>
            <a:ext cx="11176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600200"/>
            <a:ext cx="11176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</a:t>
            </a:r>
          </a:p>
          <a:p>
            <a:pPr lvl="2"/>
            <a:endParaRPr lang="en-US" altLang="en-US" smtClean="0"/>
          </a:p>
        </p:txBody>
      </p:sp>
      <p:sp>
        <p:nvSpPr>
          <p:cNvPr id="1028" name="Text Box 10"/>
          <p:cNvSpPr txBox="1">
            <a:spLocks noChangeArrowheads="1"/>
          </p:cNvSpPr>
          <p:nvPr/>
        </p:nvSpPr>
        <p:spPr bwMode="auto">
          <a:xfrm rot="16200000">
            <a:off x="-1069239" y="5462572"/>
            <a:ext cx="2438400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b">
            <a:spAutoFit/>
          </a:bodyPr>
          <a:lstStyle>
            <a:lvl1pPr>
              <a:defRPr sz="28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700" dirty="0" smtClean="0">
                <a:solidFill>
                  <a:srgbClr val="8B858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Filename.ppt/</a:t>
            </a:r>
            <a:fld id="{3587B205-D543-4E3E-B23B-C20DB7518250}" type="slidenum">
              <a:rPr lang="en-US" altLang="en-US" sz="700" smtClean="0">
                <a:solidFill>
                  <a:srgbClr val="8B858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700" dirty="0" smtClean="0">
              <a:solidFill>
                <a:srgbClr val="8B858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66" r:id="rId2"/>
    <p:sldLayoutId id="2147483868" r:id="rId3"/>
    <p:sldLayoutId id="2147483878" r:id="rId4"/>
    <p:sldLayoutId id="2147483867" r:id="rId5"/>
    <p:sldLayoutId id="2147483874" r:id="rId6"/>
    <p:sldLayoutId id="2147483869" r:id="rId7"/>
    <p:sldLayoutId id="2147483876" r:id="rId8"/>
    <p:sldLayoutId id="2147483870" r:id="rId9"/>
    <p:sldLayoutId id="2147483871" r:id="rId10"/>
    <p:sldLayoutId id="2147483872" r:id="rId11"/>
    <p:sldLayoutId id="2147483861" r:id="rId12"/>
    <p:sldLayoutId id="2147483862" r:id="rId13"/>
    <p:sldLayoutId id="2147483863" r:id="rId14"/>
    <p:sldLayoutId id="2147483873" r:id="rId15"/>
    <p:sldLayoutId id="2147483875" r:id="rId16"/>
    <p:sldLayoutId id="2147483879" r:id="rId17"/>
    <p:sldLayoutId id="2147483864" r:id="rId18"/>
    <p:sldLayoutId id="2147483865" r:id="rId19"/>
    <p:sldLayoutId id="2147483881" r:id="rId20"/>
    <p:sldLayoutId id="2147483882" r:id="rId21"/>
    <p:sldLayoutId id="2147483883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 spc="-5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UI Semibold" panose="020B0702040204020203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UI Semibold" panose="020B0702040204020203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UI Semibold" panose="020B0702040204020203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UI Semibold" panose="020B0702040204020203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228600" indent="-228600" algn="l" rtl="0" eaLnBrk="1" fontAlgn="base" hangingPunct="1">
        <a:lnSpc>
          <a:spcPct val="95000"/>
        </a:lnSpc>
        <a:spcBef>
          <a:spcPts val="18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600" kern="1200">
          <a:solidFill>
            <a:srgbClr val="181717"/>
          </a:solidFill>
          <a:latin typeface="+mn-lt"/>
          <a:ea typeface="+mn-ea"/>
          <a:cs typeface="Segoe UI" panose="020B0502040204020203" pitchFamily="34" charset="0"/>
        </a:defRPr>
      </a:lvl1pPr>
      <a:lvl2pPr marL="685800" indent="-280988" algn="l" rtl="0" eaLnBrk="1" fontAlgn="base" hangingPunct="1">
        <a:lnSpc>
          <a:spcPct val="95000"/>
        </a:lnSpc>
        <a:spcBef>
          <a:spcPts val="1200"/>
        </a:spcBef>
        <a:spcAft>
          <a:spcPct val="0"/>
        </a:spcAft>
        <a:buClr>
          <a:schemeClr val="tx2"/>
        </a:buClr>
        <a:buSzPct val="100000"/>
        <a:buFont typeface="Segoe UI" panose="020B0502040204020203" pitchFamily="34" charset="0"/>
        <a:buChar char="−"/>
        <a:defRPr sz="2400" kern="1200">
          <a:solidFill>
            <a:srgbClr val="181717"/>
          </a:solidFill>
          <a:latin typeface="+mn-lt"/>
          <a:ea typeface="+mn-ea"/>
          <a:cs typeface="Segoe UI" panose="020B0502040204020203" pitchFamily="34" charset="0"/>
        </a:defRPr>
      </a:lvl2pPr>
      <a:lvl3pPr marL="1090613" indent="-228600" algn="l" rtl="0" eaLnBrk="1" fontAlgn="base" hangingPunct="1">
        <a:lnSpc>
          <a:spcPct val="95000"/>
        </a:lnSpc>
        <a:spcBef>
          <a:spcPts val="800"/>
        </a:spcBef>
        <a:spcAft>
          <a:spcPct val="0"/>
        </a:spcAft>
        <a:buClr>
          <a:schemeClr val="tx2"/>
        </a:buClr>
        <a:buSzPct val="90000"/>
        <a:buFont typeface="Wingdings" panose="05000000000000000000" pitchFamily="2" charset="2"/>
        <a:buChar char="§"/>
        <a:defRPr sz="2200" kern="1200">
          <a:solidFill>
            <a:srgbClr val="181717"/>
          </a:solidFill>
          <a:latin typeface="+mn-lt"/>
          <a:ea typeface="+mn-ea"/>
          <a:cs typeface="Segoe UI" panose="020B0502040204020203" pitchFamily="34" charset="0"/>
        </a:defRPr>
      </a:lvl3pPr>
      <a:lvl4pPr marL="2516188" indent="-412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 kern="1200">
          <a:solidFill>
            <a:schemeClr val="tx1"/>
          </a:solidFill>
          <a:latin typeface="Tahoma" panose="020B0604030504040204" pitchFamily="34" charset="0"/>
          <a:ea typeface="+mn-ea"/>
          <a:cs typeface="Segoe UI" panose="020B0502040204020203" pitchFamily="34" charset="0"/>
        </a:defRPr>
      </a:lvl4pPr>
      <a:lvl5pPr marL="3043238" indent="-412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 kern="1200">
          <a:solidFill>
            <a:schemeClr val="tx1"/>
          </a:solidFill>
          <a:latin typeface="Tahoma" panose="020B0604030504040204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25.emf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24.emf"/><Relationship Id="rId4" Type="http://schemas.openxmlformats.org/officeDocument/2006/relationships/diagramLayout" Target="../diagrams/layout7.xml"/><Relationship Id="rId9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Comprehensive Rate Study &amp; Cost Allocation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Public Workshop #1 | October 9, 2017</a:t>
            </a:r>
            <a:endParaRPr lang="en-US" dirty="0"/>
          </a:p>
        </p:txBody>
      </p:sp>
      <p:pic>
        <p:nvPicPr>
          <p:cNvPr id="1026" name="Picture 2" descr="Image result for marina coast water distri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257800"/>
            <a:ext cx="1513610" cy="138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9828230"/>
              </p:ext>
            </p:extLst>
          </p:nvPr>
        </p:nvGraphicFramePr>
        <p:xfrm>
          <a:off x="508000" y="1524000"/>
          <a:ext cx="11176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>
                <a:solidFill>
                  <a:schemeClr val="accent2"/>
                </a:solidFill>
              </a:rPr>
              <a:t>Defining Customer Classes: </a:t>
            </a:r>
            <a:r>
              <a:rPr lang="en-US" b="0" dirty="0" smtClean="0"/>
              <a:t>Detailed consumption analysis can reveal seasonal variations across the District’s user groups</a:t>
            </a:r>
            <a:endParaRPr lang="en-US" b="0" dirty="0"/>
          </a:p>
        </p:txBody>
      </p:sp>
      <p:sp>
        <p:nvSpPr>
          <p:cNvPr id="7" name="TextBox 6"/>
          <p:cNvSpPr txBox="1"/>
          <p:nvPr/>
        </p:nvSpPr>
        <p:spPr>
          <a:xfrm>
            <a:off x="5791200" y="3949700"/>
            <a:ext cx="3772536" cy="8402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defTabSz="1600200">
              <a:lnSpc>
                <a:spcPct val="90000"/>
              </a:lnSpc>
              <a:spcAft>
                <a:spcPct val="35000"/>
              </a:spcAft>
            </a:pPr>
            <a:r>
              <a:rPr lang="en-US" sz="1800" dirty="0" smtClean="0">
                <a:solidFill>
                  <a:schemeClr val="bg1"/>
                </a:solidFill>
              </a:rPr>
              <a:t>Distinct usage patterns are used to define different classes and different costs of service</a:t>
            </a:r>
            <a:endParaRPr lang="en-US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09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cap="small" dirty="0">
                <a:solidFill>
                  <a:schemeClr val="accent2"/>
                </a:solidFill>
              </a:rPr>
              <a:t>Cost of Service Analysis: </a:t>
            </a:r>
            <a:r>
              <a:rPr lang="en-US" dirty="0" smtClean="0"/>
              <a:t>Functional cost allocation will categorize </a:t>
            </a:r>
            <a:r>
              <a:rPr lang="en-US" dirty="0"/>
              <a:t>how costs are </a:t>
            </a:r>
            <a:r>
              <a:rPr lang="en-US" dirty="0" smtClean="0"/>
              <a:t>incurred, </a:t>
            </a:r>
            <a:r>
              <a:rPr lang="en-US" dirty="0"/>
              <a:t>and how revenues should be recovered</a:t>
            </a:r>
          </a:p>
        </p:txBody>
      </p:sp>
      <p:pic>
        <p:nvPicPr>
          <p:cNvPr id="16" name="Picture 15" descr="V:\Client80\CCWD\Int\FacilityReserveChargeAnalysis\water-glass-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3625" y="2171624"/>
            <a:ext cx="2714242" cy="4045477"/>
          </a:xfrm>
          <a:prstGeom prst="rect">
            <a:avLst/>
          </a:prstGeom>
          <a:ln>
            <a:noFill/>
          </a:ln>
          <a:effectLst>
            <a:outerShdw blurRad="63500" dist="63500" dir="5400000" algn="t" rotWithShape="0">
              <a:prstClr val="black">
                <a:alpha val="30000"/>
              </a:prstClr>
            </a:outerShdw>
          </a:effectLst>
        </p:spPr>
      </p:pic>
      <p:grpSp>
        <p:nvGrpSpPr>
          <p:cNvPr id="17" name="Group 17"/>
          <p:cNvGrpSpPr/>
          <p:nvPr/>
        </p:nvGrpSpPr>
        <p:grpSpPr>
          <a:xfrm>
            <a:off x="4783424" y="2357754"/>
            <a:ext cx="3263467" cy="3635445"/>
            <a:chOff x="5472820" y="1838217"/>
            <a:chExt cx="3263467" cy="3635445"/>
          </a:xfrm>
        </p:grpSpPr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5473765" y="2100447"/>
              <a:ext cx="293957" cy="789395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0" y="1288"/>
                </a:cxn>
                <a:cxn ang="0">
                  <a:pos x="65" y="1288"/>
                </a:cxn>
              </a:cxnLst>
              <a:rect l="0" t="0" r="r" b="b"/>
              <a:pathLst>
                <a:path w="65" h="1288">
                  <a:moveTo>
                    <a:pt x="62" y="0"/>
                  </a:moveTo>
                  <a:lnTo>
                    <a:pt x="0" y="0"/>
                  </a:lnTo>
                  <a:lnTo>
                    <a:pt x="0" y="1288"/>
                  </a:lnTo>
                  <a:lnTo>
                    <a:pt x="65" y="1288"/>
                  </a:lnTo>
                </a:path>
              </a:pathLst>
            </a:custGeom>
            <a:noFill/>
            <a:ln w="15875" cap="flat">
              <a:solidFill>
                <a:srgbClr val="0070C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 dirty="0">
                <a:latin typeface="+mn-lt"/>
              </a:endParaRPr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5472821" y="2889976"/>
              <a:ext cx="306504" cy="789395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0" y="1288"/>
                </a:cxn>
                <a:cxn ang="0">
                  <a:pos x="65" y="1288"/>
                </a:cxn>
              </a:cxnLst>
              <a:rect l="0" t="0" r="r" b="b"/>
              <a:pathLst>
                <a:path w="65" h="1288">
                  <a:moveTo>
                    <a:pt x="62" y="0"/>
                  </a:moveTo>
                  <a:lnTo>
                    <a:pt x="0" y="0"/>
                  </a:lnTo>
                  <a:lnTo>
                    <a:pt x="0" y="1288"/>
                  </a:lnTo>
                  <a:lnTo>
                    <a:pt x="65" y="1288"/>
                  </a:lnTo>
                </a:path>
              </a:pathLst>
            </a:custGeom>
            <a:noFill/>
            <a:ln w="15875" cap="flat">
              <a:solidFill>
                <a:srgbClr val="0070C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 dirty="0">
                <a:latin typeface="+mn-lt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5472820" y="3686000"/>
              <a:ext cx="320085" cy="789395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0" y="1288"/>
                </a:cxn>
                <a:cxn ang="0">
                  <a:pos x="65" y="1288"/>
                </a:cxn>
              </a:cxnLst>
              <a:rect l="0" t="0" r="r" b="b"/>
              <a:pathLst>
                <a:path w="65" h="1288">
                  <a:moveTo>
                    <a:pt x="62" y="0"/>
                  </a:moveTo>
                  <a:lnTo>
                    <a:pt x="0" y="0"/>
                  </a:lnTo>
                  <a:lnTo>
                    <a:pt x="0" y="1288"/>
                  </a:lnTo>
                  <a:lnTo>
                    <a:pt x="65" y="1288"/>
                  </a:lnTo>
                </a:path>
              </a:pathLst>
            </a:custGeom>
            <a:noFill/>
            <a:ln w="15875" cap="flat">
              <a:solidFill>
                <a:srgbClr val="0070C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 dirty="0">
                <a:latin typeface="+mn-lt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5472820" y="4475140"/>
              <a:ext cx="336215" cy="789395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0" y="1288"/>
                </a:cxn>
                <a:cxn ang="0">
                  <a:pos x="65" y="1288"/>
                </a:cxn>
              </a:cxnLst>
              <a:rect l="0" t="0" r="r" b="b"/>
              <a:pathLst>
                <a:path w="65" h="1288">
                  <a:moveTo>
                    <a:pt x="62" y="0"/>
                  </a:moveTo>
                  <a:lnTo>
                    <a:pt x="0" y="0"/>
                  </a:lnTo>
                  <a:lnTo>
                    <a:pt x="0" y="1288"/>
                  </a:lnTo>
                  <a:lnTo>
                    <a:pt x="65" y="1288"/>
                  </a:lnTo>
                </a:path>
              </a:pathLst>
            </a:custGeom>
            <a:noFill/>
            <a:ln w="15875" cap="flat">
              <a:solidFill>
                <a:srgbClr val="0070C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 dirty="0">
                <a:latin typeface="+mn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917210" y="4981219"/>
              <a:ext cx="2611087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200" dirty="0">
                  <a:solidFill>
                    <a:srgbClr val="0070C0"/>
                  </a:solidFill>
                  <a:latin typeface="+mn-lt"/>
                  <a:cs typeface="Arial" pitchFamily="34" charset="0"/>
                </a:rPr>
                <a:t>Billing &amp; Admin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917210" y="2623968"/>
              <a:ext cx="2408219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200" dirty="0">
                  <a:solidFill>
                    <a:srgbClr val="0070C0"/>
                  </a:solidFill>
                  <a:latin typeface="+mn-lt"/>
                  <a:cs typeface="Arial" pitchFamily="34" charset="0"/>
                </a:rPr>
                <a:t>Storage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917210" y="3409719"/>
              <a:ext cx="2408219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200" dirty="0">
                  <a:solidFill>
                    <a:srgbClr val="0070C0"/>
                  </a:solidFill>
                  <a:latin typeface="+mn-lt"/>
                  <a:cs typeface="Arial" pitchFamily="34" charset="0"/>
                </a:rPr>
                <a:t>Conveyance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917210" y="4195469"/>
              <a:ext cx="2408219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200" dirty="0">
                  <a:solidFill>
                    <a:srgbClr val="0070C0"/>
                  </a:solidFill>
                  <a:latin typeface="+mn-lt"/>
                  <a:cs typeface="Arial" pitchFamily="34" charset="0"/>
                </a:rPr>
                <a:t>Distribution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917210" y="1838217"/>
              <a:ext cx="2819077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200" dirty="0">
                  <a:solidFill>
                    <a:srgbClr val="0070C0"/>
                  </a:solidFill>
                  <a:latin typeface="+mn-lt"/>
                  <a:cs typeface="Arial" pitchFamily="34" charset="0"/>
                </a:rPr>
                <a:t>Water Resources</a:t>
              </a:r>
            </a:p>
          </p:txBody>
        </p:sp>
      </p:grpSp>
      <p:grpSp>
        <p:nvGrpSpPr>
          <p:cNvPr id="27" name="Group 17"/>
          <p:cNvGrpSpPr/>
          <p:nvPr/>
        </p:nvGrpSpPr>
        <p:grpSpPr>
          <a:xfrm>
            <a:off x="8113154" y="3156728"/>
            <a:ext cx="2557490" cy="2063945"/>
            <a:chOff x="5473765" y="1828880"/>
            <a:chExt cx="2557490" cy="2063945"/>
          </a:xfrm>
        </p:grpSpPr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5473765" y="2100447"/>
              <a:ext cx="293957" cy="789395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0" y="1288"/>
                </a:cxn>
                <a:cxn ang="0">
                  <a:pos x="65" y="1288"/>
                </a:cxn>
              </a:cxnLst>
              <a:rect l="0" t="0" r="r" b="b"/>
              <a:pathLst>
                <a:path w="65" h="1288">
                  <a:moveTo>
                    <a:pt x="62" y="0"/>
                  </a:moveTo>
                  <a:lnTo>
                    <a:pt x="0" y="0"/>
                  </a:lnTo>
                  <a:lnTo>
                    <a:pt x="0" y="1288"/>
                  </a:lnTo>
                  <a:lnTo>
                    <a:pt x="65" y="1288"/>
                  </a:lnTo>
                </a:path>
              </a:pathLst>
            </a:custGeom>
            <a:noFill/>
            <a:ln w="15875" cap="flat">
              <a:solidFill>
                <a:schemeClr val="accent3">
                  <a:lumMod val="75000"/>
                </a:schemeClr>
              </a:solidFill>
              <a:prstDash val="solid"/>
              <a:miter lim="800000"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 dirty="0">
                <a:latin typeface="+mn-lt"/>
              </a:endParaRPr>
            </a:p>
          </p:txBody>
        </p:sp>
        <p:sp>
          <p:nvSpPr>
            <p:cNvPr id="29" name="Freeform 19"/>
            <p:cNvSpPr>
              <a:spLocks/>
            </p:cNvSpPr>
            <p:nvPr/>
          </p:nvSpPr>
          <p:spPr bwMode="auto">
            <a:xfrm>
              <a:off x="5482446" y="2889976"/>
              <a:ext cx="306504" cy="789395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0" y="1288"/>
                </a:cxn>
                <a:cxn ang="0">
                  <a:pos x="65" y="1288"/>
                </a:cxn>
              </a:cxnLst>
              <a:rect l="0" t="0" r="r" b="b"/>
              <a:pathLst>
                <a:path w="65" h="1288">
                  <a:moveTo>
                    <a:pt x="62" y="0"/>
                  </a:moveTo>
                  <a:lnTo>
                    <a:pt x="0" y="0"/>
                  </a:lnTo>
                  <a:lnTo>
                    <a:pt x="0" y="1288"/>
                  </a:lnTo>
                  <a:lnTo>
                    <a:pt x="65" y="1288"/>
                  </a:lnTo>
                </a:path>
              </a:pathLst>
            </a:custGeom>
            <a:noFill/>
            <a:ln w="15875" cap="flat">
              <a:solidFill>
                <a:schemeClr val="accent3">
                  <a:lumMod val="75000"/>
                </a:schemeClr>
              </a:solidFill>
              <a:prstDash val="solid"/>
              <a:miter lim="800000"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 dirty="0">
                <a:latin typeface="+mn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870562" y="2614631"/>
              <a:ext cx="2160693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200" dirty="0" smtClean="0">
                  <a:solidFill>
                    <a:schemeClr val="accent3">
                      <a:lumMod val="75000"/>
                    </a:schemeClr>
                  </a:solidFill>
                  <a:latin typeface="+mn-lt"/>
                  <a:cs typeface="Arial" pitchFamily="34" charset="0"/>
                </a:rPr>
                <a:t>Meter Size</a:t>
              </a:r>
              <a:endParaRPr lang="en-US" sz="3200" dirty="0">
                <a:solidFill>
                  <a:schemeClr val="accent3">
                    <a:lumMod val="75000"/>
                  </a:schemeClr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870562" y="3400382"/>
              <a:ext cx="2160693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200" dirty="0" smtClean="0">
                  <a:solidFill>
                    <a:schemeClr val="accent3">
                      <a:lumMod val="75000"/>
                    </a:schemeClr>
                  </a:solidFill>
                  <a:latin typeface="+mn-lt"/>
                  <a:cs typeface="Arial" pitchFamily="34" charset="0"/>
                </a:rPr>
                <a:t>Usage</a:t>
              </a:r>
              <a:endParaRPr lang="en-US" sz="3200" dirty="0">
                <a:solidFill>
                  <a:schemeClr val="accent3">
                    <a:lumMod val="75000"/>
                  </a:schemeClr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870562" y="1828880"/>
              <a:ext cx="2160693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200" dirty="0">
                  <a:solidFill>
                    <a:schemeClr val="accent3">
                      <a:lumMod val="75000"/>
                    </a:schemeClr>
                  </a:solidFill>
                  <a:latin typeface="+mn-lt"/>
                  <a:cs typeface="Arial" pitchFamily="34" charset="0"/>
                </a:rPr>
                <a:t>Customer</a:t>
              </a:r>
            </a:p>
          </p:txBody>
        </p:sp>
      </p:grpSp>
      <p:sp>
        <p:nvSpPr>
          <p:cNvPr id="33" name="Right Arrow 32"/>
          <p:cNvSpPr/>
          <p:nvPr/>
        </p:nvSpPr>
        <p:spPr bwMode="auto">
          <a:xfrm>
            <a:off x="4144332" y="4061011"/>
            <a:ext cx="400050" cy="2667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endParaRPr lang="en-US" sz="3600" dirty="0">
              <a:latin typeface="+mn-lt"/>
            </a:endParaRPr>
          </a:p>
        </p:txBody>
      </p:sp>
      <p:sp>
        <p:nvSpPr>
          <p:cNvPr id="34" name="Right Arrow 33"/>
          <p:cNvSpPr/>
          <p:nvPr/>
        </p:nvSpPr>
        <p:spPr bwMode="auto">
          <a:xfrm>
            <a:off x="7444385" y="4061011"/>
            <a:ext cx="400050" cy="26670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endParaRPr lang="en-US" sz="3600" dirty="0">
              <a:latin typeface="+mn-lt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5272534" y="1722922"/>
            <a:ext cx="2162227" cy="44163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+mj-lt"/>
              </a:rPr>
              <a:t>System Functions</a:t>
            </a:r>
            <a:endParaRPr lang="en-US" sz="2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8102585" y="1722922"/>
            <a:ext cx="2413245" cy="44163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+mj-lt"/>
              </a:rPr>
              <a:t>Revenue Categories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1810035" y="1722922"/>
            <a:ext cx="2324673" cy="44163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+mj-lt"/>
              </a:rPr>
              <a:t>Water System</a:t>
            </a:r>
            <a:endParaRPr lang="en-US" sz="20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6078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>
                <a:solidFill>
                  <a:schemeClr val="accent2"/>
                </a:solidFill>
              </a:rPr>
              <a:t>Fixed vs Variable: </a:t>
            </a:r>
            <a:r>
              <a:rPr lang="en-US" b="0" dirty="0" smtClean="0"/>
              <a:t>Revenues that more closely reflect expenditures can limit revenue risk</a:t>
            </a:r>
            <a:endParaRPr lang="en-US" b="0" dirty="0"/>
          </a:p>
        </p:txBody>
      </p:sp>
      <p:sp>
        <p:nvSpPr>
          <p:cNvPr id="9" name="Rectangle 8"/>
          <p:cNvSpPr/>
          <p:nvPr/>
        </p:nvSpPr>
        <p:spPr>
          <a:xfrm>
            <a:off x="8886582" y="1685925"/>
            <a:ext cx="3305418" cy="4441181"/>
          </a:xfrm>
          <a:prstGeom prst="rect">
            <a:avLst/>
          </a:prstGeom>
          <a:solidFill>
            <a:srgbClr val="5B9BD5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+mj-lt"/>
              </a:rPr>
              <a:t>Key Highlights:</a:t>
            </a:r>
            <a:br>
              <a:rPr lang="en-US" b="1" dirty="0" smtClean="0">
                <a:solidFill>
                  <a:schemeClr val="tx2"/>
                </a:solidFill>
                <a:latin typeface="+mj-lt"/>
              </a:rPr>
            </a:br>
            <a:endParaRPr lang="en-US" sz="1600" dirty="0">
              <a:solidFill>
                <a:schemeClr val="tx2"/>
              </a:solidFill>
              <a:latin typeface="+mj-lt"/>
            </a:endParaRPr>
          </a:p>
          <a:p>
            <a:pPr algn="ctr"/>
            <a:r>
              <a:rPr lang="en-US" sz="2000" dirty="0" smtClean="0">
                <a:solidFill>
                  <a:schemeClr val="tx2"/>
                </a:solidFill>
                <a:latin typeface="+mj-lt"/>
              </a:rPr>
              <a:t>Historical BMP was 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  <a:latin typeface="+mj-lt"/>
              </a:rPr>
              <a:t>30% fixed / 70% Variable </a:t>
            </a:r>
            <a:br>
              <a:rPr lang="en-US" sz="2000" dirty="0" smtClean="0">
                <a:solidFill>
                  <a:schemeClr val="tx2"/>
                </a:solidFill>
                <a:latin typeface="+mj-lt"/>
              </a:rPr>
            </a:br>
            <a:r>
              <a:rPr lang="en-US" sz="1600" dirty="0" smtClean="0">
                <a:solidFill>
                  <a:schemeClr val="tx2"/>
                </a:solidFill>
                <a:latin typeface="+mj-lt"/>
              </a:rPr>
              <a:t>(eliminated due to revenue risk)</a:t>
            </a:r>
          </a:p>
          <a:p>
            <a:pPr algn="ctr"/>
            <a:endParaRPr lang="en-US" sz="2400" dirty="0" smtClean="0">
              <a:solidFill>
                <a:schemeClr val="tx2"/>
              </a:solidFill>
              <a:latin typeface="+mj-lt"/>
            </a:endParaRPr>
          </a:p>
          <a:p>
            <a:pPr algn="ctr"/>
            <a:r>
              <a:rPr lang="en-US" sz="2000" dirty="0" smtClean="0">
                <a:solidFill>
                  <a:schemeClr val="tx2"/>
                </a:solidFill>
                <a:latin typeface="+mj-lt"/>
              </a:rPr>
              <a:t>Combination of decoupling and increase to fixed charge can limit potential cost recovery risk</a:t>
            </a:r>
            <a:endParaRPr lang="en-US" sz="1600" dirty="0" smtClean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8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0387345"/>
              </p:ext>
            </p:extLst>
          </p:nvPr>
        </p:nvGraphicFramePr>
        <p:xfrm>
          <a:off x="508000" y="1524000"/>
          <a:ext cx="8378582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382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cap="small" dirty="0">
                <a:solidFill>
                  <a:schemeClr val="accent2"/>
                </a:solidFill>
              </a:rPr>
              <a:t>System Peaking: </a:t>
            </a:r>
            <a:r>
              <a:rPr lang="en-US" dirty="0"/>
              <a:t>Costs are allocated to each customer class based on its use realized demand characteristics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151827" y="4389958"/>
            <a:ext cx="8373527" cy="17411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Base Demand</a:t>
            </a:r>
            <a:endParaRPr lang="en-US" dirty="0"/>
          </a:p>
        </p:txBody>
      </p:sp>
      <p:sp>
        <p:nvSpPr>
          <p:cNvPr id="27" name="Isosceles Triangle 7"/>
          <p:cNvSpPr/>
          <p:nvPr/>
        </p:nvSpPr>
        <p:spPr bwMode="auto">
          <a:xfrm>
            <a:off x="1180985" y="2106125"/>
            <a:ext cx="8273924" cy="2313348"/>
          </a:xfrm>
          <a:custGeom>
            <a:avLst/>
            <a:gdLst>
              <a:gd name="connsiteX0" fmla="*/ 0 w 6380703"/>
              <a:gd name="connsiteY0" fmla="*/ 1773534 h 1773534"/>
              <a:gd name="connsiteX1" fmla="*/ 3190352 w 6380703"/>
              <a:gd name="connsiteY1" fmla="*/ 0 h 1773534"/>
              <a:gd name="connsiteX2" fmla="*/ 6380703 w 6380703"/>
              <a:gd name="connsiteY2" fmla="*/ 1773534 h 1773534"/>
              <a:gd name="connsiteX3" fmla="*/ 0 w 6380703"/>
              <a:gd name="connsiteY3" fmla="*/ 1773534 h 1773534"/>
              <a:gd name="connsiteX0" fmla="*/ 69532 w 6519767"/>
              <a:gd name="connsiteY0" fmla="*/ 1773534 h 1773534"/>
              <a:gd name="connsiteX1" fmla="*/ 3259884 w 6519767"/>
              <a:gd name="connsiteY1" fmla="*/ 0 h 1773534"/>
              <a:gd name="connsiteX2" fmla="*/ 6450235 w 6519767"/>
              <a:gd name="connsiteY2" fmla="*/ 1773534 h 1773534"/>
              <a:gd name="connsiteX3" fmla="*/ 69532 w 6519767"/>
              <a:gd name="connsiteY3" fmla="*/ 1773534 h 1773534"/>
              <a:gd name="connsiteX0" fmla="*/ 0 w 6450235"/>
              <a:gd name="connsiteY0" fmla="*/ 1773534 h 1773534"/>
              <a:gd name="connsiteX1" fmla="*/ 3190352 w 6450235"/>
              <a:gd name="connsiteY1" fmla="*/ 0 h 1773534"/>
              <a:gd name="connsiteX2" fmla="*/ 6380703 w 6450235"/>
              <a:gd name="connsiteY2" fmla="*/ 1773534 h 1773534"/>
              <a:gd name="connsiteX3" fmla="*/ 0 w 6450235"/>
              <a:gd name="connsiteY3" fmla="*/ 1773534 h 1773534"/>
              <a:gd name="connsiteX0" fmla="*/ 0 w 6380703"/>
              <a:gd name="connsiteY0" fmla="*/ 1773534 h 1773534"/>
              <a:gd name="connsiteX1" fmla="*/ 3190352 w 6380703"/>
              <a:gd name="connsiteY1" fmla="*/ 0 h 1773534"/>
              <a:gd name="connsiteX2" fmla="*/ 6380703 w 6380703"/>
              <a:gd name="connsiteY2" fmla="*/ 1773534 h 1773534"/>
              <a:gd name="connsiteX3" fmla="*/ 0 w 6380703"/>
              <a:gd name="connsiteY3" fmla="*/ 1773534 h 1773534"/>
              <a:gd name="connsiteX0" fmla="*/ 0 w 6472143"/>
              <a:gd name="connsiteY0" fmla="*/ 1773534 h 1864974"/>
              <a:gd name="connsiteX1" fmla="*/ 3190352 w 6472143"/>
              <a:gd name="connsiteY1" fmla="*/ 0 h 1864974"/>
              <a:gd name="connsiteX2" fmla="*/ 6472143 w 6472143"/>
              <a:gd name="connsiteY2" fmla="*/ 1864974 h 1864974"/>
              <a:gd name="connsiteX0" fmla="*/ 0 w 6381707"/>
              <a:gd name="connsiteY0" fmla="*/ 1773541 h 1794643"/>
              <a:gd name="connsiteX1" fmla="*/ 3190352 w 6381707"/>
              <a:gd name="connsiteY1" fmla="*/ 7 h 1794643"/>
              <a:gd name="connsiteX2" fmla="*/ 6381707 w 6381707"/>
              <a:gd name="connsiteY2" fmla="*/ 1794643 h 1794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81707" h="1794643">
                <a:moveTo>
                  <a:pt x="0" y="1773541"/>
                </a:moveTo>
                <a:cubicBezTo>
                  <a:pt x="1839686" y="1256888"/>
                  <a:pt x="2126734" y="-3510"/>
                  <a:pt x="3190352" y="7"/>
                </a:cubicBezTo>
                <a:cubicBezTo>
                  <a:pt x="4253970" y="3524"/>
                  <a:pt x="4450581" y="1156405"/>
                  <a:pt x="6381707" y="1794643"/>
                </a:cubicBezTo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Peak Demand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82291" y="1371598"/>
            <a:ext cx="9131280" cy="5077572"/>
            <a:chOff x="6002445" y="2632666"/>
            <a:chExt cx="5769252" cy="2906876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6362285" y="2917791"/>
              <a:ext cx="8370" cy="2427931"/>
            </a:xfrm>
            <a:prstGeom prst="line">
              <a:avLst/>
            </a:prstGeom>
            <a:solidFill>
              <a:schemeClr val="accent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TextBox 29"/>
            <p:cNvSpPr txBox="1"/>
            <p:nvPr/>
          </p:nvSpPr>
          <p:spPr>
            <a:xfrm rot="16200000">
              <a:off x="5099536" y="3535575"/>
              <a:ext cx="2019720" cy="213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>
                  <a:solidFill>
                    <a:schemeClr val="bg2">
                      <a:lumMod val="10000"/>
                    </a:schemeClr>
                  </a:solidFill>
                  <a:latin typeface="Segoe UI Light" panose="020B0502040204020203" pitchFamily="34" charset="0"/>
                  <a:cs typeface="Segoe UI" panose="020B0502040204020203" pitchFamily="34" charset="0"/>
                </a:rPr>
                <a:t>System Capacity</a:t>
              </a:r>
            </a:p>
          </p:txBody>
        </p:sp>
        <p:cxnSp>
          <p:nvCxnSpPr>
            <p:cNvPr id="31" name="Straight Connector 30"/>
            <p:cNvCxnSpPr/>
            <p:nvPr/>
          </p:nvCxnSpPr>
          <p:spPr bwMode="auto">
            <a:xfrm flipH="1">
              <a:off x="6362285" y="5345722"/>
              <a:ext cx="5409412" cy="11728"/>
            </a:xfrm>
            <a:prstGeom prst="line">
              <a:avLst/>
            </a:prstGeom>
            <a:solidFill>
              <a:schemeClr val="accent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" name="TextBox 31"/>
            <p:cNvSpPr txBox="1"/>
            <p:nvPr/>
          </p:nvSpPr>
          <p:spPr>
            <a:xfrm>
              <a:off x="6278673" y="5345722"/>
              <a:ext cx="1681166" cy="193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2">
                      <a:lumMod val="10000"/>
                    </a:schemeClr>
                  </a:solidFill>
                  <a:latin typeface="Segoe UI Light" panose="020B0502040204020203" pitchFamily="34" charset="0"/>
                  <a:cs typeface="Segoe UI" panose="020B0502040204020203" pitchFamily="34" charset="0"/>
                </a:rPr>
                <a:t>January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0631156" y="5345722"/>
              <a:ext cx="1140541" cy="193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>
                  <a:solidFill>
                    <a:schemeClr val="bg2">
                      <a:lumMod val="10000"/>
                    </a:schemeClr>
                  </a:solidFill>
                  <a:latin typeface="Segoe UI Light" panose="020B0502040204020203" pitchFamily="34" charset="0"/>
                  <a:cs typeface="Segoe UI" panose="020B0502040204020203" pitchFamily="34" charset="0"/>
                </a:rPr>
                <a:t>December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8440672" y="2106125"/>
            <a:ext cx="2989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cs typeface="Arial" pitchFamily="34" charset="0"/>
              </a:rPr>
              <a:t>Example: </a:t>
            </a:r>
            <a:b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cs typeface="Arial" pitchFamily="34" charset="0"/>
              </a:rPr>
              <a:t>Based on the Water Master Plan of a peer agency, 40% of the system is designed to meet Peaking capacity</a:t>
            </a:r>
            <a:endParaRPr lang="en-US" sz="2000" b="1" i="1" dirty="0" smtClean="0">
              <a:solidFill>
                <a:schemeClr val="bg2">
                  <a:lumMod val="10000"/>
                </a:schemeClr>
              </a:solidFill>
              <a:latin typeface="Segoe UI Light" panose="020B0502040204020203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67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C8522"/>
                </a:solidFill>
              </a:rPr>
              <a:t>Existing Rates: </a:t>
            </a:r>
            <a:r>
              <a:rPr lang="en-US" sz="2800" b="0" dirty="0" smtClean="0"/>
              <a:t>Will be reviewed for potential adjustments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8285747" y="1781071"/>
            <a:ext cx="3511686" cy="108055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+mj-lt"/>
              </a:rPr>
              <a:t>Have the assumptions and objectives behind this rate structure changed?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8285747" y="3111042"/>
            <a:ext cx="3511686" cy="80644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+mj-lt"/>
              </a:rPr>
              <a:t>Should they be updated/refined?</a:t>
            </a:r>
            <a:endParaRPr lang="en-US" sz="2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285747" y="4166897"/>
            <a:ext cx="3511686" cy="80644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+mj-lt"/>
              </a:rPr>
              <a:t>What are potential customer Impacts?</a:t>
            </a:r>
            <a:endParaRPr lang="en-US" sz="2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285747" y="5222752"/>
            <a:ext cx="3511686" cy="80644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+mj-lt"/>
              </a:rPr>
              <a:t>What is the potential revenue (financial) risk?</a:t>
            </a:r>
            <a:endParaRPr lang="en-US" sz="2000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5891674"/>
              </p:ext>
            </p:extLst>
          </p:nvPr>
        </p:nvGraphicFramePr>
        <p:xfrm>
          <a:off x="838200" y="1180676"/>
          <a:ext cx="7086599" cy="5120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1159"/>
                <a:gridCol w="2008440"/>
                <a:gridCol w="1968500"/>
                <a:gridCol w="1968500"/>
              </a:tblGrid>
              <a:tr h="236402"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Marina</a:t>
                      </a:r>
                      <a:endParaRPr lang="en-US" sz="1600" b="1" i="0" u="none" strike="noStrike" dirty="0">
                        <a:solidFill>
                          <a:srgbClr val="0066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Ord</a:t>
                      </a:r>
                      <a:endParaRPr lang="en-US" sz="1600" b="1" i="0" u="none" strike="noStrike" dirty="0">
                        <a:solidFill>
                          <a:srgbClr val="0066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236402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 dirty="0">
                          <a:effectLst/>
                        </a:rPr>
                        <a:t>Water Consumption Charge</a:t>
                      </a:r>
                      <a:endParaRPr lang="en-US" sz="1600" b="1" i="0" u="none" strike="noStrike" dirty="0">
                        <a:solidFill>
                          <a:srgbClr val="0066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2364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0-8 hcf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 smtClean="0">
                          <a:effectLst/>
                        </a:rPr>
                        <a:t>Tier 1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2.70 per hcf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3.40 per hcf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2364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8-16 hcf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 smtClean="0">
                          <a:effectLst/>
                        </a:rPr>
                        <a:t>Tier 2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3.10 per hcf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5.22 per hcf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2364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16+ hcf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 smtClean="0">
                          <a:effectLst/>
                        </a:rPr>
                        <a:t>Tier 3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5.47 per hcf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7.03 per hcf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 smtClean="0">
                          <a:effectLst/>
                        </a:rPr>
                        <a:t>Capital </a:t>
                      </a:r>
                      <a:r>
                        <a:rPr lang="en-US" sz="1600" u="none" strike="noStrike" dirty="0">
                          <a:effectLst/>
                        </a:rPr>
                        <a:t>Surcharge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r>
                        <a:rPr lang="en-US" sz="1600" u="none" strike="noStrike" dirty="0" smtClean="0">
                          <a:effectLst/>
                        </a:rPr>
                        <a:t>-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20.00 per EDU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2364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Flat Rate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r>
                        <a:rPr lang="en-US" sz="1600" u="none" strike="noStrike" dirty="0" smtClean="0">
                          <a:effectLst/>
                        </a:rPr>
                        <a:t>-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143.94 per unit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182880">
                <a:tc gridSpan="3">
                  <a:txBody>
                    <a:bodyPr/>
                    <a:lstStyle/>
                    <a:p>
                      <a:pPr algn="ctr" fontAlgn="t"/>
                      <a:endParaRPr lang="en-US" sz="1600" b="1" i="0" u="none" strike="noStrike" dirty="0">
                        <a:solidFill>
                          <a:srgbClr val="0066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2364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>
                          <a:effectLst/>
                        </a:rPr>
                        <a:t>Size</a:t>
                      </a:r>
                      <a:endParaRPr lang="en-US" sz="16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 dirty="0" smtClean="0">
                          <a:effectLst/>
                        </a:rPr>
                        <a:t>Fee (Monthly)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 dirty="0" smtClean="0">
                          <a:effectLst/>
                        </a:rPr>
                        <a:t>Fee (Monthly)</a:t>
                      </a:r>
                      <a:endParaRPr lang="en-US" sz="16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2364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5/8" or 3/4"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21.71 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37.55 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2364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1'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35.02 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58.57 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2364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1-1/2"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57.22 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93.62 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2364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2'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83.85 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135.66 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2364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3'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146.03 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233.85 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2364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4'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234.77 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373.96 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2364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6'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456.71 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724.39 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2364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8'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900.86 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1,425.66 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236402">
                <a:tc gridSpan="3">
                  <a:txBody>
                    <a:bodyPr/>
                    <a:lstStyle/>
                    <a:p>
                      <a:pPr algn="ctr" fontAlgn="t"/>
                      <a:endParaRPr lang="en-US" sz="1600" b="1" i="0" u="none" strike="noStrike" dirty="0">
                        <a:solidFill>
                          <a:srgbClr val="0066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378244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r>
                        <a:rPr lang="en-US" sz="1600" b="1" u="none" strike="noStrike" dirty="0" smtClean="0">
                          <a:effectLst/>
                        </a:rPr>
                        <a:t>Monthly </a:t>
                      </a:r>
                      <a:r>
                        <a:rPr lang="en-US" sz="1600" b="1" u="none" strike="noStrike" dirty="0">
                          <a:effectLst/>
                        </a:rPr>
                        <a:t>Wastewater Charge</a:t>
                      </a:r>
                      <a:endParaRPr lang="en-US" sz="16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 dirty="0">
                          <a:effectLst/>
                        </a:rPr>
                        <a:t>13.44 per </a:t>
                      </a:r>
                      <a:r>
                        <a:rPr lang="en-US" sz="1600" b="1" u="none" strike="noStrike" dirty="0" smtClean="0">
                          <a:effectLst/>
                        </a:rPr>
                        <a:t>EDU</a:t>
                      </a:r>
                      <a:endParaRPr lang="en-US" sz="16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 dirty="0" smtClean="0">
                          <a:effectLst/>
                        </a:rPr>
                        <a:t>29.90 </a:t>
                      </a:r>
                      <a:r>
                        <a:rPr lang="en-US" sz="1600" b="1" u="none" strike="noStrike" dirty="0">
                          <a:effectLst/>
                        </a:rPr>
                        <a:t>per </a:t>
                      </a:r>
                      <a:r>
                        <a:rPr lang="en-US" sz="1600" b="1" u="none" strike="noStrike" dirty="0" smtClean="0">
                          <a:effectLst/>
                        </a:rPr>
                        <a:t>EDU</a:t>
                      </a:r>
                      <a:br>
                        <a:rPr lang="en-US" sz="1600" b="1" u="none" strike="noStrike" dirty="0" smtClean="0">
                          <a:effectLst/>
                        </a:rPr>
                      </a:br>
                      <a:r>
                        <a:rPr lang="en-US" sz="1600" b="1" u="none" strike="noStrike" dirty="0" smtClean="0">
                          <a:effectLst/>
                        </a:rPr>
                        <a:t>$5.00</a:t>
                      </a:r>
                      <a:r>
                        <a:rPr lang="en-US" sz="1600" b="1" u="none" strike="noStrike" baseline="0" dirty="0" smtClean="0">
                          <a:effectLst/>
                        </a:rPr>
                        <a:t> Capital Surcharge</a:t>
                      </a:r>
                      <a:endParaRPr lang="en-US" sz="16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34373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5552168"/>
              </p:ext>
            </p:extLst>
          </p:nvPr>
        </p:nvGraphicFramePr>
        <p:xfrm>
          <a:off x="-76200" y="1495039"/>
          <a:ext cx="8475921" cy="5014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cap="small" dirty="0">
                <a:solidFill>
                  <a:schemeClr val="accent2"/>
                </a:solidFill>
              </a:rPr>
              <a:t>Rate Design Analysis: </a:t>
            </a:r>
            <a:r>
              <a:rPr lang="en-US" dirty="0"/>
              <a:t>Rate considerations will balance your needs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8285747" y="1781071"/>
            <a:ext cx="3511686" cy="108055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+mj-lt"/>
              </a:rPr>
              <a:t>Have the assumptions and objectives behind this rate structure changed?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8285747" y="3081038"/>
            <a:ext cx="3511686" cy="80644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+mj-lt"/>
              </a:rPr>
              <a:t>What are potential customer Impacts?</a:t>
            </a:r>
            <a:endParaRPr lang="en-US" sz="2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285747" y="4136893"/>
            <a:ext cx="3511686" cy="80644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+mj-lt"/>
              </a:rPr>
              <a:t>What is the potential revenue (financial) risk?</a:t>
            </a:r>
            <a:endParaRPr lang="en-US" sz="20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32865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Rate Alternatives:</a:t>
            </a:r>
            <a:r>
              <a:rPr lang="en-US" dirty="0" smtClean="0"/>
              <a:t> </a:t>
            </a:r>
            <a:r>
              <a:rPr lang="en-US" sz="3600" dirty="0"/>
              <a:t>Review to encompass a variety of available alternatives to achieve key objectives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“What are the available alternatives”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smtClean="0"/>
              <a:t>“Can Rate Design be meet key objectives?”</a:t>
            </a:r>
            <a:endParaRPr lang="en-US" dirty="0"/>
          </a:p>
        </p:txBody>
      </p:sp>
      <p:graphicFrame>
        <p:nvGraphicFramePr>
          <p:cNvPr id="25" name="Content Placeholder 3"/>
          <p:cNvGraphicFramePr>
            <a:graphicFrameLocks noGrp="1"/>
          </p:cNvGraphicFramePr>
          <p:nvPr>
            <p:ph idx="4"/>
            <p:extLst>
              <p:ext uri="{D42A27DB-BD31-4B8C-83A1-F6EECF244321}">
                <p14:modId xmlns:p14="http://schemas.microsoft.com/office/powerpoint/2010/main" val="863850390"/>
              </p:ext>
            </p:extLst>
          </p:nvPr>
        </p:nvGraphicFramePr>
        <p:xfrm>
          <a:off x="6192838" y="2329933"/>
          <a:ext cx="5389562" cy="3796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51067" y="2175629"/>
            <a:ext cx="1862441" cy="180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54975" y="2329934"/>
            <a:ext cx="1660265" cy="164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51067" y="4280375"/>
            <a:ext cx="1660265" cy="167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54975" y="4280376"/>
            <a:ext cx="1698806" cy="167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410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38245E38-2783-4E2B-8781-492E440500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43A1C7B1-D4E6-4198-9DC7-E8459981A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FB2F4B57-9946-4EA4-8F2C-B312990EC6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F1CFFECC-1006-49DE-8C31-4AD0CA7A4C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0A94117E-2DDA-495D-887A-BD2EE717C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EE6E75F6-BF7C-441F-B990-594A861C36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E911B76F-E1A2-404F-82A4-F20CDD8F9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2855FB7B-2D14-4D38-8628-8BCC083C1B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6CD88B02-3D86-4955-BBEC-B78682939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7C93C16D-2A36-497F-B226-8AA1CFDA4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6DDA8E41-1CB4-4DEF-BD55-9AC74A898F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9DC058B9-58D9-461D-B06D-7B58CED01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build="p"/>
      <p:bldGraphic spid="25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and Next Steps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449992"/>
              </p:ext>
            </p:extLst>
          </p:nvPr>
        </p:nvGraphicFramePr>
        <p:xfrm>
          <a:off x="609600" y="1600200"/>
          <a:ext cx="10972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335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25613" y="1422402"/>
            <a:ext cx="5261377" cy="31085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Q&amp;A</a:t>
            </a:r>
            <a:br>
              <a:rPr lang="en-US" sz="180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</a:br>
            <a:endParaRPr lang="en-US" sz="16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solidFill>
            <a:srgbClr val="F6F8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955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>
                <a:solidFill>
                  <a:schemeClr val="accent2"/>
                </a:solidFill>
              </a:rPr>
              <a:t>Agenda: </a:t>
            </a:r>
            <a:r>
              <a:rPr lang="en-US" dirty="0" smtClean="0"/>
              <a:t>Today’s focus is to review the study approach, confirm the project schedule, and discuss key issues or challenges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152970"/>
              </p:ext>
            </p:extLst>
          </p:nvPr>
        </p:nvGraphicFramePr>
        <p:xfrm>
          <a:off x="508000" y="1752600"/>
          <a:ext cx="11176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997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small" dirty="0">
                <a:solidFill>
                  <a:schemeClr val="accent2"/>
                </a:solidFill>
              </a:rPr>
              <a:t>Purpose – Adjusting to the New Normal: </a:t>
            </a:r>
            <a:r>
              <a:rPr lang="en-US" b="0" dirty="0" smtClean="0"/>
              <a:t>Changes to water demands and system costs necessitate review of existing rates and charges</a:t>
            </a:r>
            <a:endParaRPr lang="en-US" b="0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4524904"/>
              </p:ext>
            </p:extLst>
          </p:nvPr>
        </p:nvGraphicFramePr>
        <p:xfrm>
          <a:off x="609600" y="1600200"/>
          <a:ext cx="10972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207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233F49-3A58-4E52-896A-C49ACED3C9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7DA20-26C7-47BB-AC8E-009743B384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F2BA3E-4C74-41C6-B2FF-006779D97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95D86D1-3CA5-4F33-9025-1415A4C2E1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E58B535-11BA-4178-A91E-23F85CD57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872E3C-DE58-4BBD-A42D-F09EE6DC8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A158EB-0BC3-4450-A969-FF87304958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E115F5D-13DE-445F-B623-9003BED41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737E54A-C92B-4547-9FE2-1A6C054B8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>
                <a:solidFill>
                  <a:schemeClr val="accent2"/>
                </a:solidFill>
              </a:rPr>
              <a:t>Cost of Service Analysis: </a:t>
            </a:r>
            <a:r>
              <a:rPr lang="en-US" sz="2800" b="0" dirty="0" smtClean="0">
                <a:latin typeface="+mn-lt"/>
              </a:rPr>
              <a:t>Step-by-Step </a:t>
            </a:r>
            <a:r>
              <a:rPr lang="en-US" sz="2800" b="0" dirty="0">
                <a:latin typeface="+mn-lt"/>
              </a:rPr>
              <a:t>a</a:t>
            </a:r>
            <a:r>
              <a:rPr lang="en-US" sz="2800" b="0" dirty="0" smtClean="0">
                <a:latin typeface="+mn-lt"/>
              </a:rPr>
              <a:t>pproach to developing sound and defensible rates</a:t>
            </a:r>
            <a:endParaRPr lang="en-US" sz="2800" b="0" dirty="0">
              <a:latin typeface="+mn-lt"/>
            </a:endParaRPr>
          </a:p>
        </p:txBody>
      </p:sp>
      <p:graphicFrame>
        <p:nvGraphicFramePr>
          <p:cNvPr id="18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1600200"/>
          <a:ext cx="10972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5133855" y="3064714"/>
            <a:ext cx="4571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5011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E9016953-3E12-4C29-A84A-7B1463D68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2BA00AB-CAF3-45B9-AEF3-E45F18389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8EBFD68-F933-4AE8-9C11-2FCF80C4E1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5CB2FFE0-0B2D-4F4F-AD24-4AD0A20948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F8C32553-8A10-480F-8566-256D4367C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C3687CD6-A566-4676-8A2C-C5E6EB37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98E18AD0-9FCF-4F06-B125-CCC7502C01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F716333-67CD-4633-ACA3-125960B7EC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8758851-2B17-44FD-B8FA-A933DCD0C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8100EF5C-C523-4002-942D-D8177E0AC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51C74286-E4C6-4B29-B65B-56EC5310F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D4F93E17-584F-4F81-8EB3-389497FB6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D9EB3D0C-1374-4F09-BDC0-4AABD7E9CF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small" dirty="0">
                <a:solidFill>
                  <a:schemeClr val="accent2"/>
                </a:solidFill>
              </a:rPr>
              <a:t>Adjusting to the New Normal: </a:t>
            </a:r>
            <a:r>
              <a:rPr lang="en-US" dirty="0" smtClean="0"/>
              <a:t>Key considerations and changes to system costs necessitate review of existing rates and charges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1883669"/>
              </p:ext>
            </p:extLst>
          </p:nvPr>
        </p:nvGraphicFramePr>
        <p:xfrm>
          <a:off x="609600" y="1600200"/>
          <a:ext cx="10972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803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2779DE-4ABE-4607-B1DF-47FEB7D09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77C5F1-EAD7-4935-9583-19137C8140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7A257C-B86E-4241-9F03-F753C79BB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579966-6371-4056-AA60-8A958F48B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CCAD93-D1F9-4B11-A709-2A672B25D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D6636A-767A-4C52-8343-50AE6BB2FD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DA5E183-DD04-4DEE-98BF-16C5E7F51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>
                <a:solidFill>
                  <a:schemeClr val="accent2"/>
                </a:solidFill>
              </a:rPr>
              <a:t>Policy and Rate Objectives: </a:t>
            </a:r>
            <a:r>
              <a:rPr lang="en-US" sz="2800" b="0" dirty="0" smtClean="0"/>
              <a:t>High-level direction based on specific District needs and community values</a:t>
            </a:r>
            <a:endParaRPr lang="en-US" b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1600200"/>
          <a:ext cx="10972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28424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83ED5D3-80F6-40CB-86A7-1270A1A2E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B5518B-6AD5-46CD-8369-2BA90E3814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7349D4-3D32-41D4-87B3-DB4334B8CF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3E7E64-3FF3-4EBF-B22F-3733827C1E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1DE757-C8E4-4FB9-A722-4847686F3C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29040255"/>
              </p:ext>
            </p:extLst>
          </p:nvPr>
        </p:nvGraphicFramePr>
        <p:xfrm>
          <a:off x="840316" y="1371600"/>
          <a:ext cx="5155671" cy="4754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2"/>
                </a:solidFill>
              </a:rPr>
              <a:t>Aims to bridge potential shortfalls through rate changes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Plan for continued cost recovery in an uncertain demand environment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Must also account for: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Interplay of demands and expenses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Impacts to cash flow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Funding, capital, and other policy goals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Customer impacts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Risk and uncertainty</a:t>
            </a:r>
          </a:p>
          <a:p>
            <a:pPr marL="400050" lvl="1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>
                <a:solidFill>
                  <a:schemeClr val="accent2"/>
                </a:solidFill>
              </a:rPr>
              <a:t>Revenue Requirement: </a:t>
            </a:r>
            <a:r>
              <a:rPr lang="en-US" sz="2800" b="0" dirty="0" smtClean="0"/>
              <a:t>Forecasts expenditures and defines necessary revenue levels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solidFill>
            <a:schemeClr val="tx1"/>
          </a:solidFill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Revenues</a:t>
            </a:r>
            <a:r>
              <a:rPr lang="en-US" dirty="0"/>
              <a:t> vs </a:t>
            </a:r>
            <a:r>
              <a:rPr lang="en-US" dirty="0">
                <a:solidFill>
                  <a:schemeClr val="accent2"/>
                </a:solidFill>
              </a:rPr>
              <a:t>Expenditures</a:t>
            </a:r>
            <a:r>
              <a:rPr lang="en-US" dirty="0">
                <a:solidFill>
                  <a:schemeClr val="tx2"/>
                </a:solidFill>
              </a:rPr>
              <a:t>*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Carollo’s Approach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609600" y="6400800"/>
            <a:ext cx="3511686" cy="356068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i="1" dirty="0" smtClean="0">
                <a:solidFill>
                  <a:schemeClr val="tx2"/>
                </a:solidFill>
              </a:rPr>
              <a:t>*Figures for illustration purposes only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13320" y="4231757"/>
            <a:ext cx="2711303" cy="5909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defTabSz="1600200">
              <a:lnSpc>
                <a:spcPct val="90000"/>
              </a:lnSpc>
              <a:spcAft>
                <a:spcPct val="35000"/>
              </a:spcAft>
            </a:pPr>
            <a:r>
              <a:rPr lang="en-US" sz="1800" b="1" dirty="0">
                <a:solidFill>
                  <a:schemeClr val="tx2"/>
                </a:solidFill>
              </a:rPr>
              <a:t>Challenge: </a:t>
            </a:r>
            <a:r>
              <a:rPr lang="en-US" sz="1800" b="1" dirty="0" smtClean="0">
                <a:solidFill>
                  <a:schemeClr val="tx2"/>
                </a:solidFill>
              </a:rPr>
              <a:t/>
            </a:r>
            <a:br>
              <a:rPr lang="en-US" sz="1800" b="1" dirty="0" smtClean="0">
                <a:solidFill>
                  <a:schemeClr val="tx2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Expenditures &gt; Revenues</a:t>
            </a:r>
            <a:endParaRPr lang="en-US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24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3" grpId="0" build="p"/>
      <p:bldP spid="4" grpId="0" build="p" animBg="1"/>
      <p:bldP spid="5" grpId="0" build="p"/>
      <p:bldP spid="6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>
                <a:solidFill>
                  <a:schemeClr val="accent2"/>
                </a:solidFill>
              </a:rPr>
              <a:t>What is the New Normal: </a:t>
            </a:r>
            <a:r>
              <a:rPr lang="en-US" dirty="0" smtClean="0"/>
              <a:t>Forecasting future demands will significantly shape our planning of revenues and expenditures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5488413"/>
              </p:ext>
            </p:extLst>
          </p:nvPr>
        </p:nvGraphicFramePr>
        <p:xfrm>
          <a:off x="508000" y="1524000"/>
          <a:ext cx="11176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5406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>
                <a:solidFill>
                  <a:schemeClr val="accent2"/>
                </a:solidFill>
              </a:rPr>
              <a:t>Demand Bounce Back: </a:t>
            </a:r>
            <a:r>
              <a:rPr lang="en-US" dirty="0"/>
              <a:t>We will analyze where conservation has occurred and estimate the impact of demand hardening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567157"/>
              </p:ext>
            </p:extLst>
          </p:nvPr>
        </p:nvGraphicFramePr>
        <p:xfrm>
          <a:off x="609600" y="1600200"/>
          <a:ext cx="109728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679116" y="4479183"/>
            <a:ext cx="3772536" cy="8402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defTabSz="1600200">
              <a:lnSpc>
                <a:spcPct val="90000"/>
              </a:lnSpc>
              <a:spcAft>
                <a:spcPct val="35000"/>
              </a:spcAft>
            </a:pPr>
            <a:r>
              <a:rPr lang="en-US" sz="1800" dirty="0" smtClean="0">
                <a:solidFill>
                  <a:schemeClr val="bg1"/>
                </a:solidFill>
              </a:rPr>
              <a:t>It is critical to understand specific customer class characteristics, rather than generalized bounce-back</a:t>
            </a:r>
            <a:endParaRPr lang="en-US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61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category" animBg="0"/>
        </p:bldSub>
      </p:bldGraphic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5"/>
        </a:solidFill>
        <a:ln w="127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umanst521 BT" pitchFamily="3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chemeClr val="bg2">
                <a:lumMod val="10000"/>
              </a:schemeClr>
            </a:solidFill>
            <a:latin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99FF"/>
        </a:accent1>
        <a:accent2>
          <a:srgbClr val="9933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arolloPowerpointTemplate2016_v1.potx" id="{0E1E6D0F-C358-4B97-B874-D7C954378748}" vid="{4B386EEF-CF80-4423-8CBA-BF1C6C18BB1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CarolloPowerpointTemplate2016_v1</Template>
  <TotalTime>5138</TotalTime>
  <Words>819</Words>
  <Application>Microsoft Office PowerPoint</Application>
  <PresentationFormat>Widescreen</PresentationFormat>
  <Paragraphs>204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Arial</vt:lpstr>
      <vt:lpstr>Calibri</vt:lpstr>
      <vt:lpstr>Calibri Light</vt:lpstr>
      <vt:lpstr>Humanst521 BT</vt:lpstr>
      <vt:lpstr>Segoe UI</vt:lpstr>
      <vt:lpstr>Segoe UI Light</vt:lpstr>
      <vt:lpstr>Segoe UI Semibold</vt:lpstr>
      <vt:lpstr>Segoe UI Semilight</vt:lpstr>
      <vt:lpstr>Tahoma</vt:lpstr>
      <vt:lpstr>Times</vt:lpstr>
      <vt:lpstr>Times New Roman</vt:lpstr>
      <vt:lpstr>Verdana</vt:lpstr>
      <vt:lpstr>Wingdings</vt:lpstr>
      <vt:lpstr>Office Theme</vt:lpstr>
      <vt:lpstr>Comprehensive Rate Study &amp; Cost Allocation Analysis</vt:lpstr>
      <vt:lpstr>Agenda: Today’s focus is to review the study approach, confirm the project schedule, and discuss key issues or challenges</vt:lpstr>
      <vt:lpstr>Purpose – Adjusting to the New Normal: Changes to water demands and system costs necessitate review of existing rates and charges</vt:lpstr>
      <vt:lpstr>Cost of Service Analysis: Step-by-Step approach to developing sound and defensible rates</vt:lpstr>
      <vt:lpstr>Adjusting to the New Normal: Key considerations and changes to system costs necessitate review of existing rates and charges</vt:lpstr>
      <vt:lpstr>Policy and Rate Objectives: High-level direction based on specific District needs and community values</vt:lpstr>
      <vt:lpstr>Revenue Requirement: Forecasts expenditures and defines necessary revenue levels</vt:lpstr>
      <vt:lpstr>What is the New Normal: Forecasting future demands will significantly shape our planning of revenues and expenditures</vt:lpstr>
      <vt:lpstr>Demand Bounce Back: We will analyze where conservation has occurred and estimate the impact of demand hardening</vt:lpstr>
      <vt:lpstr>Defining Customer Classes: Detailed consumption analysis can reveal seasonal variations across the District’s user groups</vt:lpstr>
      <vt:lpstr>Cost of Service Analysis: Functional cost allocation will categorize how costs are incurred, and how revenues should be recovered</vt:lpstr>
      <vt:lpstr>Fixed vs Variable: Revenues that more closely reflect expenditures can limit revenue risk</vt:lpstr>
      <vt:lpstr>System Peaking: Costs are allocated to each customer class based on its use realized demand characteristics</vt:lpstr>
      <vt:lpstr>Existing Rates: Will be reviewed for potential adjustments</vt:lpstr>
      <vt:lpstr>Rate Design Analysis: Rate considerations will balance your needs</vt:lpstr>
      <vt:lpstr>Rate Alternatives: Review to encompass a variety of available alternatives to achieve key objectives</vt:lpstr>
      <vt:lpstr>Schedule and Next Steps</vt:lpstr>
      <vt:lpstr>PowerPoint Presentation</vt:lpstr>
    </vt:vector>
  </TitlesOfParts>
  <Company>Carollo Engineers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 Analysis</dc:title>
  <dc:creator>Pierce Rossum</dc:creator>
  <cp:lastModifiedBy>Pierce Rossum</cp:lastModifiedBy>
  <cp:revision>93</cp:revision>
  <cp:lastPrinted>2007-03-29T20:46:26Z</cp:lastPrinted>
  <dcterms:created xsi:type="dcterms:W3CDTF">2017-07-04T23:25:20Z</dcterms:created>
  <dcterms:modified xsi:type="dcterms:W3CDTF">2017-11-09T00:29:01Z</dcterms:modified>
</cp:coreProperties>
</file>